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A3CE-B66B-10A0-F7F1-4B170D34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9D567-6A46-503F-9BFC-DA3008FD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2129-2A96-F8AB-9C8A-40F1936C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1A0F-DEFF-449C-D996-E6F743DD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69CA-40FF-064D-5835-BAFF1927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6AA9-7850-F4B7-E68D-BD5A2EB4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0F01B-E716-D475-ACDD-2DBCB59E9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4CAE-B937-1895-A4D4-1ED97C62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0C87-90B8-A7E3-6D88-A08FF4DC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0A7F-7903-9B1F-EE77-B030E98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D7B35-202C-F40A-CA1F-77D17B790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2AAD-ADF3-CA66-BBF0-70EADE06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6B96-8DFF-BD80-440D-B56CE603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9A44-A2F1-1F88-18E8-99ACAE89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1268-5E83-5A4E-63E0-21DC6171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F10-0FA8-F743-C1C1-974630DA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BCF8-2A04-F194-E410-6D38E2F7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C0BF-5506-CB31-7608-1009CE1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D2F-BE3C-A4AE-7B4C-1A1AAFB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9D27-D6CD-8119-2CAE-0C44F25E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E61E-F331-3008-D891-1EE9B0A7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5851-0D62-D6EC-F1AE-18F5A2A8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565D-9456-68A2-C0B8-3FD9FD0D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8C95-DA46-0E4E-92F6-EAEAC73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B202-1A97-597A-D854-8A2B3296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982F-4ECA-BCC5-62FC-7B948FF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984E-7A4B-0468-AD2D-B4F05E369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F9AF4-8A69-0C4C-E319-AD9B6275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B6CB-1A70-B5BD-48B0-07D6CF70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89BA-A336-FDEE-B4AC-31ABAA6C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1AE2-657A-3F7E-D4B5-EFDCFE7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FF96-6CF4-5E48-9193-EB950075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4B41-E969-08A0-F8B2-885DFF73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51B12-D259-49C6-6B37-2974D23C8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6784-1FAD-A145-00EE-60FD82D3B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A160-6A12-EE13-42B3-0705BFD54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D57AC-B366-6005-09FC-18D60BC4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623D8-BFEF-1D60-78CE-3726258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23001-180C-ABE7-326F-F74ED9AE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F247-08CC-5A34-E773-4C4D014F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BC75-6C5D-396D-2180-C9CD9492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7399-BABB-4DCD-1844-1CD1D0B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8ABE9-EF12-B7CE-1E4D-1C498546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F6A0-0573-4708-1EB0-F708A1C5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795DF-4085-481D-D988-3F490C1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7D614-FE95-26E8-6070-FD6C0628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1734-22E7-23C4-6B51-457694DD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7B14-4A05-AD5A-FCE7-745222A8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474F3-2C92-83B9-DF2F-6D9A9F30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DB335-ABD6-B8A4-5A3C-BB40856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FC1BE-3D0D-CB68-7643-263F8ADE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42D79-92A5-8E11-CB17-10EC3B8E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2F45-3F90-D890-8D63-093AB264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71FA0-F978-0D19-BE7F-B28BDAC1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9224F-9A70-465C-6838-EBDBD7EB3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D1352-8F54-79D7-8B1D-D525A7DD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8EC5F-4CB7-CEAE-DD15-4472D0EC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9E30-2669-D134-E82A-24DE24AF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7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B656E-763B-2E43-B3AE-A616BF65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7C70-CBA4-8A6E-3BBC-AD2F191F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E594-80CF-4B8F-4E65-268AE74F1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22C4-6795-440E-A998-3888F14C114B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8073-14D6-D8F4-2CDF-CF77B0E50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845E-4FD1-FC4C-704D-D67721D7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FABF-0B75-4195-B972-10D2106EA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C24D-1053-D3AC-0109-CE3E829E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OOP’s -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9A5FD-D372-1286-D866-5464AC970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OOP’S stands for Object Oriented Programming System .OOP’s is associated with different concepts like class, objects, Inheritance, Polymorphism, Abstraction, Encapsulation etc.</a:t>
            </a:r>
          </a:p>
        </p:txBody>
      </p:sp>
    </p:spTree>
    <p:extLst>
      <p:ext uri="{BB962C8B-B14F-4D97-AF65-F5344CB8AC3E}">
        <p14:creationId xmlns:p14="http://schemas.microsoft.com/office/powerpoint/2010/main" val="3817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35C3-BE62-978D-C221-4E5C6B00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B140-A997-EF99-FA8C-E97233DA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Inheritance is acquiring the properties of one class from another class with the help of extends keyword.</a:t>
            </a:r>
          </a:p>
          <a:p>
            <a:r>
              <a:rPr lang="en-US" dirty="0"/>
              <a:t>There are two types of classes in inheritance. Super(Parent) class and sub(child) class.</a:t>
            </a:r>
          </a:p>
          <a:p>
            <a:r>
              <a:rPr lang="en-US" dirty="0"/>
              <a:t>Class1-class2=Inheritance—extends keyword.</a:t>
            </a:r>
          </a:p>
          <a:p>
            <a:r>
              <a:rPr lang="en-US" dirty="0"/>
              <a:t>Syntax:  </a:t>
            </a:r>
          </a:p>
          <a:p>
            <a:pPr marL="0" indent="0">
              <a:buNone/>
            </a:pPr>
            <a:r>
              <a:rPr lang="en-US" dirty="0"/>
              <a:t>   class Subclass-name extends Superclass-name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//methods and fields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7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D0-4CA5-BB33-E7DB-38C6CB80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66B8-8872-3867-7829-C0A35A38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Single level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Multilevel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Multiple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Hybrid Inheritance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709A-3C98-9EF5-776E-F3F26271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level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6AA6-6D72-DB3F-0448-AEB2E049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80" y="1690688"/>
            <a:ext cx="9886995" cy="4351338"/>
          </a:xfrm>
        </p:spPr>
        <p:txBody>
          <a:bodyPr/>
          <a:lstStyle/>
          <a:p>
            <a:r>
              <a:rPr lang="en-US" dirty="0"/>
              <a:t>In this type, Inheritance is carried out between one super class and one sub class.</a:t>
            </a:r>
          </a:p>
          <a:p>
            <a:endParaRPr lang="en-US" dirty="0"/>
          </a:p>
        </p:txBody>
      </p:sp>
      <p:pic>
        <p:nvPicPr>
          <p:cNvPr id="1026" name="Picture 2" descr="Inheritance in C++ - GeeksforGeeks">
            <a:extLst>
              <a:ext uri="{FF2B5EF4-FFF2-40B4-BE49-F238E27FC236}">
                <a16:creationId xmlns:a16="http://schemas.microsoft.com/office/drawing/2014/main" id="{3C4CA670-A243-5D40-87D8-BF96B113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88" y="3016251"/>
            <a:ext cx="2534438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4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FE2D-FD2E-56B6-8ECA-1861D99A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45" y="601175"/>
            <a:ext cx="9482497" cy="846191"/>
          </a:xfrm>
        </p:spPr>
        <p:txBody>
          <a:bodyPr/>
          <a:lstStyle/>
          <a:p>
            <a:r>
              <a:rPr lang="en-US" dirty="0"/>
              <a:t>Multilevel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A3F0-6FA2-4090-04FA-DDB83DA1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64"/>
            <a:ext cx="9384842" cy="4361979"/>
          </a:xfrm>
        </p:spPr>
        <p:txBody>
          <a:bodyPr/>
          <a:lstStyle/>
          <a:p>
            <a:r>
              <a:rPr lang="en-US" dirty="0"/>
              <a:t>In this type, Inheritance is carried out between more than two classes.</a:t>
            </a:r>
          </a:p>
          <a:p>
            <a:endParaRPr lang="en-US" dirty="0"/>
          </a:p>
        </p:txBody>
      </p:sp>
      <p:pic>
        <p:nvPicPr>
          <p:cNvPr id="2050" name="Picture 2" descr="C# | Multilevel Inheritance - GeeksforGeeks">
            <a:extLst>
              <a:ext uri="{FF2B5EF4-FFF2-40B4-BE49-F238E27FC236}">
                <a16:creationId xmlns:a16="http://schemas.microsoft.com/office/drawing/2014/main" id="{FD3A6D20-A9A0-2191-D06A-ACD66171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32" y="2597510"/>
            <a:ext cx="2871372" cy="34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6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C002-D961-3D91-96F0-7D05BD98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6910-9FD7-868D-1779-1E462B29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type, there will be two super classes and one sub class. Sub class extends from more than one super class.</a:t>
            </a:r>
          </a:p>
        </p:txBody>
      </p:sp>
      <p:pic>
        <p:nvPicPr>
          <p:cNvPr id="3078" name="Picture 6" descr="Multiple Inheritance in C++ - javatpoint">
            <a:extLst>
              <a:ext uri="{FF2B5EF4-FFF2-40B4-BE49-F238E27FC236}">
                <a16:creationId xmlns:a16="http://schemas.microsoft.com/office/drawing/2014/main" id="{1DD1E842-0E69-C778-9C42-CDB246029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79" y="3119346"/>
            <a:ext cx="3471802" cy="21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9809-6353-D68B-6963-25CE5674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B132-BFCA-B30C-DCDA-ADDBC957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type, there will be one super class and multiple subclasses, i.e...one class is inherited by many sub classes.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# Single, Hierarchal, and Multilevel Inheritance - Studytonight">
            <a:extLst>
              <a:ext uri="{FF2B5EF4-FFF2-40B4-BE49-F238E27FC236}">
                <a16:creationId xmlns:a16="http://schemas.microsoft.com/office/drawing/2014/main" id="{3646E543-649A-DC0A-EBC7-13D9ACD0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85" y="3232813"/>
            <a:ext cx="5343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6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5264-F74A-058D-49C7-8DE412EA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4701" cy="1144079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Inheritance Concept: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2F09-DAE3-8A3C-D22B-59264EB5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7664" cy="3856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sz="2000" b="0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Inheritance allows the derived class to reuse the code from the base class, reducing duplication and promoting maintainability.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Organization</a:t>
            </a:r>
            <a:r>
              <a:rPr lang="en-US" sz="2000" b="0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Organizing your code into a hierarchy of classes with inheritance can make it easier to understand the relationships and dependencies between different parts of your program.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sz="2000" b="0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inheritance, you can modify or extend the functionality of a base class without changing the base class itself. This modularity can enhance the flexibility and scalability of your code.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393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393E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393E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9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3916-FD87-0B77-FE2A-DA48B0C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Inheritance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0F6B-6CEF-E006-C6BC-10768064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parent class "Animal" with properties like "name" and "age" and methods such as "eat" and "sleep". </a:t>
            </a:r>
          </a:p>
          <a:p>
            <a:r>
              <a:rPr lang="en-US" sz="2000" b="0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derived class "Dog" that inherits these properties and methods from the "Animal" class. </a:t>
            </a:r>
          </a:p>
          <a:p>
            <a:r>
              <a:rPr lang="en-US" sz="2000" b="0" i="0" dirty="0">
                <a:solidFill>
                  <a:srgbClr val="393E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"Dog" class can add new methods like "bark" and "fetch" to enhance its functionality.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C1754-6E68-35C3-CC6E-6441CA3F7A33}"/>
              </a:ext>
            </a:extLst>
          </p:cNvPr>
          <p:cNvSpPr/>
          <p:nvPr/>
        </p:nvSpPr>
        <p:spPr>
          <a:xfrm>
            <a:off x="4154749" y="3979100"/>
            <a:ext cx="138491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7BC47-A5DE-3F82-CCE8-2515FA29C4C7}"/>
              </a:ext>
            </a:extLst>
          </p:cNvPr>
          <p:cNvSpPr/>
          <p:nvPr/>
        </p:nvSpPr>
        <p:spPr>
          <a:xfrm>
            <a:off x="4154749" y="5578475"/>
            <a:ext cx="138491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F56621A-3FF5-FF83-7E08-BF0FB2EE7B62}"/>
              </a:ext>
            </a:extLst>
          </p:cNvPr>
          <p:cNvSpPr/>
          <p:nvPr/>
        </p:nvSpPr>
        <p:spPr>
          <a:xfrm>
            <a:off x="4696286" y="4893500"/>
            <a:ext cx="301841" cy="6849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CEA9AF-B116-2EBE-899F-5AACC2816F3E}"/>
              </a:ext>
            </a:extLst>
          </p:cNvPr>
          <p:cNvSpPr/>
          <p:nvPr/>
        </p:nvSpPr>
        <p:spPr>
          <a:xfrm>
            <a:off x="6374166" y="4057095"/>
            <a:ext cx="1083077" cy="5592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9FFF9C-0828-D8FF-603C-EB1DF1726EBC}"/>
              </a:ext>
            </a:extLst>
          </p:cNvPr>
          <p:cNvSpPr/>
          <p:nvPr/>
        </p:nvSpPr>
        <p:spPr>
          <a:xfrm>
            <a:off x="7576721" y="4057095"/>
            <a:ext cx="870012" cy="5592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098865D-6DC6-1C83-BFFC-52A8CE844E80}"/>
              </a:ext>
            </a:extLst>
          </p:cNvPr>
          <p:cNvSpPr/>
          <p:nvPr/>
        </p:nvSpPr>
        <p:spPr>
          <a:xfrm>
            <a:off x="8657673" y="3979100"/>
            <a:ext cx="34428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80FA21-0160-9A07-3CD4-CD760F9D8C36}"/>
              </a:ext>
            </a:extLst>
          </p:cNvPr>
          <p:cNvSpPr/>
          <p:nvPr/>
        </p:nvSpPr>
        <p:spPr>
          <a:xfrm>
            <a:off x="9076868" y="4261282"/>
            <a:ext cx="1269507" cy="284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F23176-D21F-CC5E-A884-0BBDB0952CFD}"/>
              </a:ext>
            </a:extLst>
          </p:cNvPr>
          <p:cNvSpPr/>
          <p:nvPr/>
        </p:nvSpPr>
        <p:spPr>
          <a:xfrm>
            <a:off x="6411263" y="5183263"/>
            <a:ext cx="1083076" cy="5592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472DBC-063D-C180-115D-443D3BB47EB4}"/>
              </a:ext>
            </a:extLst>
          </p:cNvPr>
          <p:cNvSpPr/>
          <p:nvPr/>
        </p:nvSpPr>
        <p:spPr>
          <a:xfrm>
            <a:off x="7621392" y="5225270"/>
            <a:ext cx="1060144" cy="5172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825A3F2-5546-5809-0E53-F20825C2B479}"/>
              </a:ext>
            </a:extLst>
          </p:cNvPr>
          <p:cNvSpPr/>
          <p:nvPr/>
        </p:nvSpPr>
        <p:spPr>
          <a:xfrm>
            <a:off x="8732584" y="5058433"/>
            <a:ext cx="344284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FA9616-DE31-242A-6EB2-79D7B5F811A3}"/>
              </a:ext>
            </a:extLst>
          </p:cNvPr>
          <p:cNvSpPr/>
          <p:nvPr/>
        </p:nvSpPr>
        <p:spPr>
          <a:xfrm>
            <a:off x="9127916" y="5294390"/>
            <a:ext cx="1269506" cy="353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17327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OOP’s - Inheritance</vt:lpstr>
      <vt:lpstr>Inheritance:</vt:lpstr>
      <vt:lpstr>Types of Inheritance:</vt:lpstr>
      <vt:lpstr>Single level Inheritance:</vt:lpstr>
      <vt:lpstr>Multilevel Inheritance:</vt:lpstr>
      <vt:lpstr>Multiple Inheritance:</vt:lpstr>
      <vt:lpstr>Hierarchical Inheritance:</vt:lpstr>
      <vt:lpstr>Benefits of Inheritance Concept: </vt:lpstr>
      <vt:lpstr>Example of Inheritance Concept: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OOP’s - Inheritance</dc:title>
  <dc:creator>Somadatta Reddy Mandadi</dc:creator>
  <cp:lastModifiedBy>Somadatta Reddy Mandadi</cp:lastModifiedBy>
  <cp:revision>1</cp:revision>
  <dcterms:created xsi:type="dcterms:W3CDTF">2024-01-15T07:31:34Z</dcterms:created>
  <dcterms:modified xsi:type="dcterms:W3CDTF">2024-01-15T08:39:34Z</dcterms:modified>
</cp:coreProperties>
</file>