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DC1A6-CB11-F544-873C-1852698CDFC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79197-BFDA-3646-AFFF-4D21DF779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79197-BFDA-3646-AFFF-4D21DF779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D3DE-866C-5A4B-BA9E-D306400BE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3665E-FC45-974B-A45D-4B6D9C1D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5B30-D3FC-F14F-863B-FB8FD1C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AF40-556C-6047-B18C-F7CF4C9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43D-7A34-2E4E-A1B7-0979FF29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5EEF-4AF3-864E-B256-A067C2A0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0F7E-FADC-EF44-92BC-AAB57161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A343-2CE7-DD42-9249-309986F0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E114-F380-8D43-8846-7C76E8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DD39-3043-CD49-BCB9-2D0EA85B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B0957-0E4F-9149-A532-E695BC8A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F0EAD-9695-E347-A0A9-0040B54F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E2EB-575D-EB47-AF7F-9CE54D7B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F974-8AB4-E147-80AC-6A4452F6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99BB-3752-DE43-9ACC-70CE98DA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B35A-2F5C-7C4B-AEBD-02D4BB4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D2EF-A14C-A445-8B3E-9D54763D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9803-FFE2-5746-B167-A678D815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30009-73FB-DA40-84E5-ABF4CE4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EC45-E196-7F40-BE8D-44CCCE7F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2786-14DA-6C4C-AB54-A64A5587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9358-2EE4-3A4D-8BC4-EB547A09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BB04-84D2-A64B-82A0-28343B2A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402B-8EE0-0745-A597-F1BE672E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B338-7566-364E-ACC9-3864F5DC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33B-BCFC-5B41-8BF6-137B28D4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57EF-9969-8848-8E4E-CB08EB76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6D82A-4BD1-5D47-9DEE-47F7271E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8E92-5567-1C4D-9E44-3DCE189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46943-3251-A64F-A185-ECBE579D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408AC-BA49-A84B-80B7-302AF63C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5F1-D1B9-3042-AB7D-7C3235A4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2F0BA-930F-9C43-93B3-35416EE8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8FB7-DACB-824B-9495-7B3AEB4A7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F3F72-8FF6-014D-81A6-52BFF85D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E6AB8-187A-814E-BD69-7C32989FE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B9589-8A94-964A-BA1D-7CFB531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F6AF-CA46-934D-9507-BBE82519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A83F3-88CB-654C-9EEB-97D2E312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0EDB-A875-C442-85EB-A5749B8D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65337-CAD8-0E44-9265-461001A6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B2344-E984-F34C-9A81-F4839250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6C125-129C-8B47-A769-B929E8AD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9E780-AABB-414F-9FBB-1EB8BA3A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26C45-FCC3-E14E-A927-061CD64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6A79E-52D6-B244-ACE3-B968EF3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8CA2-D353-7344-99A3-F3268187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D443-CEF9-D64D-A3B6-21C461A9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7BE31-3CD4-BD45-8323-72E18D1E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EA21-FEA7-F445-B549-4332CC05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EA28-1AE3-4E4E-8136-A6C14FD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38A4-F9FF-1845-B40C-09074939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9F99-A0F5-E540-AE6F-FCC0CD4B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C178D-603E-3D41-849F-6D4F26787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4824-6355-B347-A7AF-7FA69077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0DFD-C343-EE40-9FA5-6512A5D6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9546-20B0-5148-9349-F034C883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A5C3-68CF-724D-BDD5-5A18C63D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B5948-680A-464E-96A7-6EE8CB23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04C3-336F-9442-B92B-452CA091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71E5-8584-FD4C-A737-0F1E0147C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5806-8FD6-DA43-8E3D-65C2BA12EF0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E6EC-E797-3341-943F-C4EAD3D6E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AAAE-4F64-3F40-B28E-BEAB91D91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72E4-5074-2147-93B1-B18BBAA2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7DBC-BFBD-644E-82FB-6BC51CEE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OOP </a:t>
            </a:r>
            <a:r>
              <a:rPr lang="en-US" b="1" dirty="0" err="1"/>
              <a:t>Javacript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D997E-B321-7143-AA23-EE51A2384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DAF-49A2-7A4D-A5AE-C64845A3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921-5A36-214F-B09B-A35373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membatasi</a:t>
            </a:r>
            <a:r>
              <a:rPr lang="en-SG" dirty="0"/>
              <a:t> </a:t>
            </a:r>
            <a:r>
              <a:rPr lang="en-SG" dirty="0" err="1"/>
              <a:t>akses</a:t>
            </a:r>
            <a:r>
              <a:rPr lang="en-SG" dirty="0"/>
              <a:t> </a:t>
            </a:r>
            <a:r>
              <a:rPr lang="en-SG" dirty="0" err="1"/>
              <a:t>langsung</a:t>
            </a:r>
            <a:r>
              <a:rPr lang="en-SG" dirty="0"/>
              <a:t> </a:t>
            </a:r>
            <a:r>
              <a:rPr lang="en-SG" dirty="0" err="1"/>
              <a:t>ke</a:t>
            </a:r>
            <a:r>
              <a:rPr lang="en-SG" dirty="0"/>
              <a:t> </a:t>
            </a:r>
            <a:r>
              <a:rPr lang="en-SG" dirty="0" err="1"/>
              <a:t>properti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method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sebuah</a:t>
            </a:r>
            <a:r>
              <a:rPr lang="en-SG" dirty="0"/>
              <a:t> </a:t>
            </a:r>
            <a:r>
              <a:rPr lang="en-SG" dirty="0" err="1"/>
              <a:t>objek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A0074F"/>
                </a:solidFill>
              </a:rPr>
              <a:t>Challenge: encapsulate one property/method in class</a:t>
            </a:r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8395-0FB7-A644-9B27-DA108D1A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D533-9161-AC4B-897C-345DC07D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membuat</a:t>
            </a:r>
            <a:r>
              <a:rPr lang="en-SG" dirty="0"/>
              <a:t> </a:t>
            </a:r>
            <a:r>
              <a:rPr lang="en-SG" dirty="0" err="1"/>
              <a:t>variabel</a:t>
            </a:r>
            <a:r>
              <a:rPr lang="en-SG" dirty="0"/>
              <a:t>, </a:t>
            </a:r>
            <a:r>
              <a:rPr lang="en-SG" dirty="0" err="1"/>
              <a:t>fungsi</a:t>
            </a:r>
            <a:r>
              <a:rPr lang="en-SG" dirty="0"/>
              <a:t>,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objek</a:t>
            </a:r>
            <a:r>
              <a:rPr lang="en-SG" dirty="0"/>
              <a:t> yang </a:t>
            </a:r>
            <a:r>
              <a:rPr lang="en-SG" dirty="0" err="1"/>
              <a:t>memiliki</a:t>
            </a:r>
            <a:r>
              <a:rPr lang="en-SG" dirty="0"/>
              <a:t> </a:t>
            </a:r>
            <a:r>
              <a:rPr lang="en-SG" dirty="0" err="1"/>
              <a:t>banyak</a:t>
            </a:r>
            <a:r>
              <a:rPr lang="en-SG" dirty="0"/>
              <a:t> </a:t>
            </a:r>
            <a:r>
              <a:rPr lang="en-SG" dirty="0" err="1"/>
              <a:t>bentuk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E2E-078A-684D-9418-294C8B0A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AC71-3651-4C43-BA2F-676440FC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Paradigma</a:t>
            </a:r>
            <a:r>
              <a:rPr lang="en-US" dirty="0"/>
              <a:t>/ Teknik </a:t>
            </a:r>
            <a:r>
              <a:rPr lang="en-US" dirty="0" err="1"/>
              <a:t>penulisan</a:t>
            </a:r>
            <a:r>
              <a:rPr lang="en-US" dirty="0"/>
              <a:t>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OOP, </a:t>
            </a:r>
            <a:r>
              <a:rPr lang="en-US" dirty="0" err="1"/>
              <a:t>ada</a:t>
            </a:r>
            <a:r>
              <a:rPr lang="en-US" dirty="0"/>
              <a:t> Functional, </a:t>
            </a:r>
            <a:r>
              <a:rPr lang="en-US" dirty="0" err="1"/>
              <a:t>Prosedural</a:t>
            </a:r>
            <a:r>
              <a:rPr lang="en-US" dirty="0"/>
              <a:t>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22D-95AF-8F46-8CCD-D601289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 </a:t>
            </a:r>
            <a:r>
              <a:rPr lang="en-US" b="1" dirty="0" err="1"/>
              <a:t>Javacript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9FD2-7BD2-9C4F-9AD1-513B15B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: </a:t>
            </a:r>
            <a:r>
              <a:rPr lang="en-SG" dirty="0"/>
              <a:t>string, number, </a:t>
            </a:r>
            <a:r>
              <a:rPr lang="en-SG" dirty="0" err="1"/>
              <a:t>boolean</a:t>
            </a:r>
            <a:r>
              <a:rPr lang="en-SG" dirty="0"/>
              <a:t>, null, undefined, dan symbol.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Object: Data collection, key-value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ACF1-8B77-F944-A658-560D38C0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CB21-3C28-7143-9A77-280E45AA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Book</a:t>
            </a:r>
          </a:p>
          <a:p>
            <a:r>
              <a:rPr lang="en-US" dirty="0"/>
              <a:t>Title = OOP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Price: 10000,</a:t>
            </a:r>
          </a:p>
          <a:p>
            <a:r>
              <a:rPr lang="en-US" dirty="0"/>
              <a:t>Cover: Hard,</a:t>
            </a:r>
          </a:p>
          <a:p>
            <a:r>
              <a:rPr lang="en-US" dirty="0"/>
              <a:t>Weight: 500g,</a:t>
            </a:r>
          </a:p>
          <a:p>
            <a:r>
              <a:rPr lang="en-US" dirty="0"/>
              <a:t>Detail: OOP in </a:t>
            </a:r>
            <a:r>
              <a:rPr lang="en-US" dirty="0" err="1"/>
              <a:t>Javascript</a:t>
            </a:r>
            <a:r>
              <a:rPr lang="en-US" dirty="0"/>
              <a:t>, Rp10000, Hard Cover, 500g.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0074F"/>
                </a:solidFill>
              </a:rPr>
              <a:t>Challenge: Convert to code, Create 3 Book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65EB-56FA-6248-ACA7-E2B307BA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AE7A-5357-B44F-9775-32BE9B5F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dirty="0"/>
              <a:t>It has different values </a:t>
            </a:r>
            <a:r>
              <a:rPr lang="en-SG" b="1" dirty="0"/>
              <a:t>depending on where it is used</a:t>
            </a:r>
            <a:r>
              <a:rPr lang="en-SG" dirty="0"/>
              <a:t>:</a:t>
            </a:r>
          </a:p>
          <a:p>
            <a:r>
              <a:rPr lang="en-SG" dirty="0"/>
              <a:t>In a method, this refers to the </a:t>
            </a:r>
            <a:r>
              <a:rPr lang="en-SG" b="1" dirty="0"/>
              <a:t>owner object</a:t>
            </a:r>
            <a:r>
              <a:rPr lang="en-SG" dirty="0"/>
              <a:t>.</a:t>
            </a:r>
          </a:p>
          <a:p>
            <a:r>
              <a:rPr lang="en-SG" dirty="0"/>
              <a:t>In an event, this refers to the </a:t>
            </a:r>
            <a:r>
              <a:rPr lang="en-SG" b="1" dirty="0"/>
              <a:t>element</a:t>
            </a:r>
            <a:r>
              <a:rPr lang="en-SG" dirty="0"/>
              <a:t> that received the event.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Etc:</a:t>
            </a:r>
          </a:p>
          <a:p>
            <a:r>
              <a:rPr lang="en-SG" dirty="0"/>
              <a:t>Alone, this refers to the </a:t>
            </a:r>
            <a:r>
              <a:rPr lang="en-SG" b="1" dirty="0"/>
              <a:t>global object</a:t>
            </a:r>
            <a:r>
              <a:rPr lang="en-SG" dirty="0"/>
              <a:t>.</a:t>
            </a:r>
          </a:p>
          <a:p>
            <a:r>
              <a:rPr lang="en-SG" dirty="0"/>
              <a:t>In a function, this refers to the </a:t>
            </a:r>
            <a:r>
              <a:rPr lang="en-SG" b="1" dirty="0"/>
              <a:t>global object</a:t>
            </a:r>
            <a:r>
              <a:rPr lang="en-SG" dirty="0"/>
              <a:t>.</a:t>
            </a:r>
          </a:p>
          <a:p>
            <a:r>
              <a:rPr lang="en-SG" dirty="0"/>
              <a:t>In a function, in strict mode, this is undefined.</a:t>
            </a:r>
          </a:p>
          <a:p>
            <a:r>
              <a:rPr lang="en-SG" dirty="0"/>
              <a:t>Methods like call(), and apply() can refer this to </a:t>
            </a:r>
            <a:r>
              <a:rPr lang="en-SG" b="1" dirty="0"/>
              <a:t>any object</a:t>
            </a:r>
            <a:r>
              <a:rPr lang="en-SG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3E3-D84C-704F-A0CB-1F79B655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Constructor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9D54-6564-A647-B40A-D309E0AA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biasa</a:t>
            </a:r>
            <a:r>
              <a:rPr lang="en-US" dirty="0"/>
              <a:t> vs function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person() vs Person()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0074F"/>
                </a:solidFill>
              </a:rPr>
              <a:t>Challenge: Create Function, Class Constructor,  and Instances. </a:t>
            </a:r>
          </a:p>
          <a:p>
            <a:pPr marL="0" indent="0">
              <a:buNone/>
            </a:pPr>
            <a:endParaRPr lang="en-US" dirty="0">
              <a:solidFill>
                <a:srgbClr val="A007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7A1-E3FB-8C46-8A66-56424F9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Public &amp; Private properties,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0819-A04D-3E46-A9D1-EF536815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Access modifier: </a:t>
            </a:r>
            <a:r>
              <a:rPr lang="en-SG" dirty="0" err="1"/>
              <a:t>mengatur</a:t>
            </a:r>
            <a:r>
              <a:rPr lang="en-SG" dirty="0"/>
              <a:t> </a:t>
            </a:r>
            <a:r>
              <a:rPr lang="en-SG" b="1" dirty="0" err="1"/>
              <a:t>tingkat</a:t>
            </a:r>
            <a:r>
              <a:rPr lang="en-SG" b="1" dirty="0"/>
              <a:t> </a:t>
            </a:r>
            <a:r>
              <a:rPr lang="en-SG" b="1" dirty="0" err="1"/>
              <a:t>akses</a:t>
            </a:r>
            <a:r>
              <a:rPr lang="en-SG" b="1" dirty="0"/>
              <a:t> </a:t>
            </a:r>
            <a:r>
              <a:rPr lang="en-SG" dirty="0" err="1"/>
              <a:t>terhadap</a:t>
            </a:r>
            <a:r>
              <a:rPr lang="en-SG" dirty="0"/>
              <a:t> property </a:t>
            </a:r>
            <a:r>
              <a:rPr lang="en-SG" dirty="0" err="1"/>
              <a:t>atau</a:t>
            </a:r>
            <a:r>
              <a:rPr lang="en-SG" dirty="0"/>
              <a:t> method </a:t>
            </a:r>
            <a:r>
              <a:rPr lang="en-SG" dirty="0" err="1"/>
              <a:t>dalam</a:t>
            </a:r>
            <a:r>
              <a:rPr lang="en-SG" dirty="0"/>
              <a:t> </a:t>
            </a:r>
            <a:r>
              <a:rPr lang="en-SG" dirty="0" err="1"/>
              <a:t>sebuah</a:t>
            </a:r>
            <a:r>
              <a:rPr lang="en-SG" dirty="0"/>
              <a:t> </a:t>
            </a:r>
            <a:r>
              <a:rPr lang="en-SG" dirty="0" err="1"/>
              <a:t>objek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0074F"/>
                </a:solidFill>
              </a:rPr>
              <a:t>Challenge: Create </a:t>
            </a:r>
            <a:r>
              <a:rPr lang="en-US" dirty="0" err="1">
                <a:solidFill>
                  <a:srgbClr val="A0074F"/>
                </a:solidFill>
              </a:rPr>
              <a:t>private,public</a:t>
            </a:r>
            <a:r>
              <a:rPr lang="en-US" dirty="0">
                <a:solidFill>
                  <a:srgbClr val="A0074F"/>
                </a:solidFill>
              </a:rPr>
              <a:t> properties and methods. Create a wallet function.</a:t>
            </a:r>
          </a:p>
        </p:txBody>
      </p:sp>
    </p:spTree>
    <p:extLst>
      <p:ext uri="{BB962C8B-B14F-4D97-AF65-F5344CB8AC3E}">
        <p14:creationId xmlns:p14="http://schemas.microsoft.com/office/powerpoint/2010/main" val="15070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DF93-78D1-AB4F-B54D-BEF69BE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 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A00B-6BF8-8440-A8B9-8A55BDBF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0664-145F-8640-B8A0-B92CC73A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A43B-E953-2247-BD50-EF12CBA1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membatasi</a:t>
            </a:r>
            <a:r>
              <a:rPr lang="en-SG" dirty="0"/>
              <a:t> </a:t>
            </a:r>
            <a:r>
              <a:rPr lang="en-SG" dirty="0" err="1"/>
              <a:t>akses</a:t>
            </a:r>
            <a:r>
              <a:rPr lang="en-SG" dirty="0"/>
              <a:t> </a:t>
            </a:r>
            <a:r>
              <a:rPr lang="en-SG" dirty="0" err="1"/>
              <a:t>langsung</a:t>
            </a:r>
            <a:r>
              <a:rPr lang="en-SG" dirty="0"/>
              <a:t> </a:t>
            </a:r>
            <a:r>
              <a:rPr lang="en-SG" dirty="0" err="1"/>
              <a:t>ke</a:t>
            </a:r>
            <a:r>
              <a:rPr lang="en-SG" dirty="0"/>
              <a:t> </a:t>
            </a:r>
            <a:r>
              <a:rPr lang="en-SG" dirty="0" err="1"/>
              <a:t>properti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method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sebuah</a:t>
            </a:r>
            <a:r>
              <a:rPr lang="en-SG" dirty="0"/>
              <a:t> </a:t>
            </a:r>
            <a:r>
              <a:rPr lang="en-SG" dirty="0" err="1"/>
              <a:t>objek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289</Words>
  <Application>Microsoft Macintosh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OOP Javacript</vt:lpstr>
      <vt:lpstr>Object-Oriented Programming</vt:lpstr>
      <vt:lpstr>Data in Javacript</vt:lpstr>
      <vt:lpstr>Object</vt:lpstr>
      <vt:lpstr>THIS</vt:lpstr>
      <vt:lpstr>Function Constructor and Class</vt:lpstr>
      <vt:lpstr>Javascript Public &amp; Private properties, Method</vt:lpstr>
      <vt:lpstr>Four Pillars of OOP</vt:lpstr>
      <vt:lpstr>Encapsulation</vt:lpstr>
      <vt:lpstr>Inheritance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Javacript</dc:title>
  <dc:creator>Microsoft Office User</dc:creator>
  <cp:lastModifiedBy>Microsoft Office User</cp:lastModifiedBy>
  <cp:revision>13</cp:revision>
  <dcterms:created xsi:type="dcterms:W3CDTF">2020-04-10T07:23:37Z</dcterms:created>
  <dcterms:modified xsi:type="dcterms:W3CDTF">2020-04-11T00:30:16Z</dcterms:modified>
</cp:coreProperties>
</file>