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DA9EC-E442-4C2E-8DE0-D9B6FFDA8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96225D-F363-4B3B-9823-FF40703DE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502F38-41BF-4372-AABD-77C5BD4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CF6E04-75CB-48A6-BD0E-38E8B674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37C3E-E659-4B1F-AF12-2166FAA8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7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829C9-2D3F-4967-85B0-F52BD9E2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F1275C-6575-4A4D-8B77-6055F05DC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0A36F-1782-4E27-9B23-3DB24EF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CC399-F1A4-4772-BD40-20397641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5C165-CF96-44DF-AF94-525479F6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5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1DE397-26CC-4FD3-86BB-0EA4CF72C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434EF1-D620-4A06-BBD9-840C43DC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58E39-1702-4C3E-90DA-097321AB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DF5E7-235C-4A54-967F-6AC82A6C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87373-2862-4462-A5DD-B349AC8F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3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803D4-CC72-42A1-A23D-1445C7EB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BCEA0-995D-4383-81CF-D0611381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A8CF39-C687-4533-9446-47D4532E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570C4-B2BF-40EC-9DEC-89F282BF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CBE526-45F1-4868-A4A5-D4CF4A02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1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58714-1953-4CB2-BE16-73EC4C6F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6BD93D-7EA1-4688-9132-DE84AAC2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68EE2-8F25-4C3C-B42C-174A9538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AFEDE-86C4-4FCA-AA08-FB06B21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1C973-6F5D-402C-ADC8-C83B19DC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2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86095-9E04-4844-9824-15CE96B4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9E06B-A826-4DDD-A187-40D4832BD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4DFE0A-74C3-41F2-966A-7E9BEF28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D1C336-96BB-4D4A-B0F8-9B53C5E7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E483A2-85DD-49BD-81A4-9F258D18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BF75FF-B369-467A-83C3-2F31C240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02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9B57D-C407-46CE-90BF-DD6F986F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AE44FE-4576-47F0-8A2F-9660CC71E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338BFF-EFC9-4606-AA47-30734820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B4A49F-365C-490F-B2FA-915C3908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278A60-DD39-49E1-8AED-D91610E8B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F47465-FFD2-4B42-8735-6E0E4F16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DD0510-5229-44A0-A5D3-42C12EB4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F9124F-DCA6-487C-8C7B-7C38BFE9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5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43AD-A4EA-4143-8139-54F5DB30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631BEC-8712-48B4-8F1D-C5D42F36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94CCFB-09A9-4596-8B67-CA89192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41FB05-B020-46FB-8F28-F4066910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80648-95F4-4A98-BEBB-B98E967D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3DD8B-8A64-4129-8471-B5BA5F6C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06579-B77F-42F5-9133-045F459D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8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4A5EE-A4A0-4C44-8515-EF5E9BBE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33D3B-4543-4BF3-85F6-2A2DB718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19A79-24BF-4A55-923F-154C91253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A96254-2939-4C2B-8FF5-11700F72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2F8948-39D0-4F7A-AC47-B7DC5600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1BA28D-8584-4C84-A099-EEFFC39B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3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4578C-9456-439E-8D69-0D14782C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70ECCD-15E6-4B1A-B6D3-0DB4F65FF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DA133-861B-4D40-BEA7-EB7D543D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21F024-3607-4808-BD4D-633258BF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B6B7E7-3E4A-4056-BEE1-641F378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85D55A-A952-4A31-AF15-C4348A62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479D6-E1BA-43B9-919C-320C7F05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1E0DD6-A9FD-4B45-886C-9D1CECB1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182863-FDE4-4DFB-A336-E82E3868D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FCF6-4589-4FEB-B66C-A93B812336F4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2A3D9-0FCA-4EC0-99C5-4424F4A96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FA55B7-49F2-4AF1-8468-4E7D5C31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B930-EECC-4923-81EC-5489DC3EA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46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92B3E-F600-4E6C-A5F7-83AE24D4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«Огонь и вода»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F1D81-8C0F-4835-ABC5-B47D5B89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Софья Вишневская и София Салихова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DC9640-2B6A-4C33-BA1C-D54F7FEE1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1" y="224710"/>
            <a:ext cx="720539" cy="1311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5754F2-B13E-4919-992C-1B265DE6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23" y="75358"/>
            <a:ext cx="745077" cy="1356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F719D5-BD71-49A1-847C-6C5C8FF69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64" y="5257800"/>
            <a:ext cx="562436" cy="473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778A13-D1AC-43F7-9636-5D8C77C6C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15" y="5349875"/>
            <a:ext cx="530799" cy="47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15D80-1FE7-4E32-A30F-E3ADE7799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0F5C4-F9DD-4A21-84A1-1FBC047AC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59638"/>
            <a:ext cx="9144000" cy="1655762"/>
          </a:xfrm>
        </p:spPr>
        <p:txBody>
          <a:bodyPr/>
          <a:lstStyle/>
          <a:p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сновная идея проекта – создать однопользовательскую игру «Огонь и вода» с помощью библиотеки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возможностью занесения результатов в базу данных и их отображения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4189A-5F22-4103-9CFB-3F393D80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3639342"/>
            <a:ext cx="4644000" cy="30242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1117DE-41D6-4F8C-AEF5-3BAAA34D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01" y="3639343"/>
            <a:ext cx="4644000" cy="30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3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028CA-8EBF-4E04-A866-94CC85C56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800" y="-633600"/>
            <a:ext cx="9144000" cy="2387600"/>
          </a:xfrm>
        </p:spPr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B9F28-7293-4051-9308-75CC52D75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0400"/>
            <a:ext cx="9144000" cy="238760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Пограмма</a:t>
            </a:r>
            <a:r>
              <a:rPr lang="ru-RU" dirty="0"/>
              <a:t> состоит из 16 классов (</a:t>
            </a:r>
            <a:r>
              <a:rPr lang="en-US" dirty="0"/>
              <a:t>App, </a:t>
            </a:r>
            <a:r>
              <a:rPr lang="en-US" dirty="0" err="1"/>
              <a:t>AppState</a:t>
            </a:r>
            <a:r>
              <a:rPr lang="en-US" dirty="0"/>
              <a:t>, </a:t>
            </a:r>
            <a:r>
              <a:rPr lang="en-US" dirty="0" err="1"/>
              <a:t>WindowResults</a:t>
            </a:r>
            <a:r>
              <a:rPr lang="en-US" dirty="0"/>
              <a:t>, </a:t>
            </a:r>
            <a:r>
              <a:rPr lang="en-US" dirty="0" err="1"/>
              <a:t>WindowFinish</a:t>
            </a:r>
            <a:r>
              <a:rPr lang="en-US" dirty="0"/>
              <a:t>, </a:t>
            </a:r>
            <a:r>
              <a:rPr lang="en-US" dirty="0" err="1"/>
              <a:t>MenuState</a:t>
            </a:r>
            <a:r>
              <a:rPr lang="en-US" dirty="0"/>
              <a:t>, </a:t>
            </a:r>
            <a:r>
              <a:rPr lang="en-US" dirty="0" err="1"/>
              <a:t>LevelCompleted</a:t>
            </a:r>
            <a:r>
              <a:rPr lang="en-US" dirty="0"/>
              <a:t>, </a:t>
            </a:r>
            <a:r>
              <a:rPr lang="en-US" dirty="0" err="1"/>
              <a:t>LevelFailed</a:t>
            </a:r>
            <a:r>
              <a:rPr lang="en-US" dirty="0"/>
              <a:t>, </a:t>
            </a:r>
            <a:r>
              <a:rPr lang="en-US" dirty="0" err="1"/>
              <a:t>GameState</a:t>
            </a:r>
            <a:r>
              <a:rPr lang="en-US" dirty="0"/>
              <a:t>, Level1, Level2, Tile, Object, Gem, Door, Puddle, </a:t>
            </a:r>
            <a:r>
              <a:rPr lang="en-US" dirty="0" err="1"/>
              <a:t>MainSrites</a:t>
            </a:r>
            <a:r>
              <a:rPr lang="en-US" dirty="0"/>
              <a:t>) </a:t>
            </a:r>
            <a:r>
              <a:rPr lang="ru-RU" dirty="0"/>
              <a:t>и 4 функции (</a:t>
            </a:r>
            <a:r>
              <a:rPr lang="en-US" dirty="0" err="1"/>
              <a:t>load_image</a:t>
            </a:r>
            <a:r>
              <a:rPr lang="en-US" dirty="0"/>
              <a:t>, </a:t>
            </a:r>
            <a:r>
              <a:rPr lang="en-US" dirty="0" err="1"/>
              <a:t>load_sprties</a:t>
            </a:r>
            <a:r>
              <a:rPr lang="en-US" dirty="0"/>
              <a:t>, </a:t>
            </a:r>
            <a:r>
              <a:rPr lang="en-US" dirty="0" err="1"/>
              <a:t>load_level</a:t>
            </a:r>
            <a:r>
              <a:rPr lang="en-US" dirty="0"/>
              <a:t>, </a:t>
            </a:r>
            <a:r>
              <a:rPr lang="en-US" dirty="0" err="1"/>
              <a:t>generate_level</a:t>
            </a:r>
            <a:r>
              <a:rPr lang="en-US" dirty="0"/>
              <a:t>). </a:t>
            </a:r>
            <a:r>
              <a:rPr lang="ru-RU" dirty="0"/>
              <a:t>Классы </a:t>
            </a:r>
            <a:r>
              <a:rPr lang="en-US" dirty="0" err="1"/>
              <a:t>WindowResults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WindowFinish</a:t>
            </a:r>
            <a:r>
              <a:rPr lang="en-US" dirty="0"/>
              <a:t> </a:t>
            </a:r>
            <a:r>
              <a:rPr lang="ru-RU" dirty="0"/>
              <a:t>позволяют вносить изменения в базу данных и отображать информацию, хранящуюся в ней. Классы </a:t>
            </a:r>
            <a:r>
              <a:rPr lang="en-US" dirty="0"/>
              <a:t>Tile, Object, Gem, Door, Puddle, </a:t>
            </a:r>
            <a:r>
              <a:rPr lang="en-US" dirty="0" err="1"/>
              <a:t>MainSprite</a:t>
            </a:r>
            <a:r>
              <a:rPr lang="en-US" dirty="0"/>
              <a:t> </a:t>
            </a:r>
            <a:r>
              <a:rPr lang="ru-RU" dirty="0"/>
              <a:t>являются классы разных спрайтов. Классы </a:t>
            </a:r>
            <a:r>
              <a:rPr lang="en-US" dirty="0" err="1"/>
              <a:t>LevelCompleted</a:t>
            </a:r>
            <a:r>
              <a:rPr lang="en-US" dirty="0"/>
              <a:t>, </a:t>
            </a:r>
            <a:r>
              <a:rPr lang="en-US" dirty="0" err="1"/>
              <a:t>LevelFailed</a:t>
            </a:r>
            <a:r>
              <a:rPr lang="en-US" dirty="0"/>
              <a:t>, Level1, Level2 </a:t>
            </a:r>
            <a:r>
              <a:rPr lang="ru-RU" dirty="0"/>
              <a:t>отображают разные варианты уровней. </a:t>
            </a:r>
            <a:r>
              <a:rPr lang="en-US" dirty="0" err="1"/>
              <a:t>MenuState</a:t>
            </a:r>
            <a:r>
              <a:rPr lang="en-US" dirty="0"/>
              <a:t> – </a:t>
            </a:r>
            <a:r>
              <a:rPr lang="ru-RU" dirty="0"/>
              <a:t>класс меню. Классы </a:t>
            </a:r>
            <a:r>
              <a:rPr lang="en-US" dirty="0"/>
              <a:t>App, </a:t>
            </a:r>
            <a:r>
              <a:rPr lang="en-US" dirty="0" err="1"/>
              <a:t>AppState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GameState</a:t>
            </a:r>
            <a:r>
              <a:rPr lang="en-US" dirty="0"/>
              <a:t> </a:t>
            </a:r>
            <a:r>
              <a:rPr lang="ru-RU" dirty="0"/>
              <a:t>являются родительскими для некоторых остальных, в них происходят какие-то основные процессы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09473A-AC58-4F2C-A7D2-2E293BC3D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454"/>
            <a:ext cx="3204000" cy="28925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DD4305-CE73-4D40-92CD-C630BBA94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00" y="3855977"/>
            <a:ext cx="3148800" cy="30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6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C4E18-1F27-4F73-AA80-63B9A2137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D1BF8-A00F-489E-ACFB-66F79CFE5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Реализовать игру «Огонь и вода» с использованием библиотеки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получилось.</a:t>
            </a:r>
          </a:p>
          <a:p>
            <a:pPr algn="l"/>
            <a:r>
              <a:rPr lang="ru-RU" dirty="0"/>
              <a:t>В будущем можно доработать программу, например, добавить звуки или новые уровни.</a:t>
            </a:r>
          </a:p>
        </p:txBody>
      </p:sp>
    </p:spTree>
    <p:extLst>
      <p:ext uri="{BB962C8B-B14F-4D97-AF65-F5344CB8AC3E}">
        <p14:creationId xmlns:p14="http://schemas.microsoft.com/office/powerpoint/2010/main" val="3783039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200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«Огонь и вода» на PyGame</vt:lpstr>
      <vt:lpstr>Идея проекта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«Огонь и вода» на PyGame</dc:title>
  <dc:creator>София Салихова</dc:creator>
  <cp:lastModifiedBy>София Салихова</cp:lastModifiedBy>
  <cp:revision>2</cp:revision>
  <dcterms:created xsi:type="dcterms:W3CDTF">2021-01-20T20:07:59Z</dcterms:created>
  <dcterms:modified xsi:type="dcterms:W3CDTF">2021-01-20T20:29:53Z</dcterms:modified>
</cp:coreProperties>
</file>