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9" r:id="rId9"/>
    <p:sldId id="263" r:id="rId10"/>
    <p:sldId id="265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CC700A-2F16-4CC6-A35B-5A5AAB5BF956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5F3646-6C7A-4526-AFBF-41FBA9F860B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556792"/>
            <a:ext cx="6912768" cy="1470025"/>
          </a:xfrm>
        </p:spPr>
        <p:txBody>
          <a:bodyPr>
            <a:normAutofit/>
          </a:bodyPr>
          <a:lstStyle/>
          <a:p>
            <a:r>
              <a:rPr lang="en-US" sz="8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</a:t>
            </a:r>
            <a:endParaRPr lang="ru-RU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959870" cy="136815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Чепурная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Софья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50168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universegy.ui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" y="1340768"/>
            <a:ext cx="7707313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9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1C42934-1426-4D14-8960-5D1E44198500}"/>
              </a:ext>
            </a:extLst>
          </p:cNvPr>
          <p:cNvSpPr txBox="1">
            <a:spLocks/>
          </p:cNvSpPr>
          <p:nvPr/>
        </p:nvSpPr>
        <p:spPr>
          <a:xfrm>
            <a:off x="301915" y="4077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CBB56-F0E0-4923-A11F-F677AB84A805}"/>
              </a:ext>
            </a:extLst>
          </p:cNvPr>
          <p:cNvSpPr txBox="1"/>
          <p:nvPr/>
        </p:nvSpPr>
        <p:spPr>
          <a:xfrm>
            <a:off x="301915" y="4653136"/>
            <a:ext cx="7051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класс в котором реализованы все основные функции для работы программы</a:t>
            </a:r>
            <a:r>
              <a:rPr lang="ru-RU" sz="32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4873881" cy="276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8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7532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165304"/>
            <a:ext cx="8229600" cy="455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реализованы все функции для работы программы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56792"/>
            <a:ext cx="5328593" cy="131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50062"/>
            <a:ext cx="4248472" cy="133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05150"/>
            <a:ext cx="3406461" cy="117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392054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4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800" y="548680"/>
            <a:ext cx="7355160" cy="990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для работы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ошибками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98465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53" y="3122044"/>
            <a:ext cx="6701454" cy="39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25" y="4349637"/>
            <a:ext cx="6729433" cy="4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17232"/>
            <a:ext cx="6789919" cy="37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845024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считать законченным, так как реализованы все основные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можно добавить функции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учителя могли отслеживать работы своих учеников, ставить оценки и работать над ошибками.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205064"/>
          </a:xfrm>
        </p:spPr>
        <p:txBody>
          <a:bodyPr/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представляет из себя программу для тренировки округления чисел.</a:t>
            </a:r>
          </a:p>
          <a:p>
            <a:pPr marL="0" indent="0">
              <a:buNone/>
            </a:pP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нём ученики округляют числа и отслеживают свой результат.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0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23D782E1-68B6-4A34-8A5E-0DEA8CA9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1" y="2795976"/>
            <a:ext cx="400050" cy="40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3583B-2C3F-4BA8-A55C-CD47326E1E78}"/>
              </a:ext>
            </a:extLst>
          </p:cNvPr>
          <p:cNvSpPr txBox="1"/>
          <p:nvPr/>
        </p:nvSpPr>
        <p:spPr>
          <a:xfrm>
            <a:off x="730031" y="27959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</a:p>
        </p:txBody>
      </p:sp>
      <p:pic>
        <p:nvPicPr>
          <p:cNvPr id="6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F9DD69C6-F7F6-494F-B932-7D639017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2" y="4354946"/>
            <a:ext cx="400050" cy="40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FBC7A2-C348-4BFF-B6AB-8CC87A542A91}"/>
              </a:ext>
            </a:extLst>
          </p:cNvPr>
          <p:cNvSpPr txBox="1"/>
          <p:nvPr/>
        </p:nvSpPr>
        <p:spPr>
          <a:xfrm>
            <a:off x="747003" y="35789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59CDB1-4D76-43F1-A0D7-2E1868BA3A93}"/>
              </a:ext>
            </a:extLst>
          </p:cNvPr>
          <p:cNvSpPr txBox="1"/>
          <p:nvPr/>
        </p:nvSpPr>
        <p:spPr>
          <a:xfrm>
            <a:off x="316916" y="1916834"/>
            <a:ext cx="29910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54D584-7AB8-4236-AECD-95A6C80C8185}"/>
              </a:ext>
            </a:extLst>
          </p:cNvPr>
          <p:cNvSpPr txBox="1"/>
          <p:nvPr/>
        </p:nvSpPr>
        <p:spPr>
          <a:xfrm>
            <a:off x="3639512" y="19168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файлы:</a:t>
            </a:r>
          </a:p>
        </p:txBody>
      </p:sp>
      <p:pic>
        <p:nvPicPr>
          <p:cNvPr id="10" name="Рисунок 54">
            <a:extLst>
              <a:ext uri="{FF2B5EF4-FFF2-40B4-BE49-F238E27FC236}">
                <a16:creationId xmlns:a16="http://schemas.microsoft.com/office/drawing/2014/main" xmlns="" id="{A1C9E2F1-DB8A-433E-8D72-50B86842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559" y="2808674"/>
            <a:ext cx="409575" cy="400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70162A-7FF8-49EF-BF70-FD17FD449B58}"/>
              </a:ext>
            </a:extLst>
          </p:cNvPr>
          <p:cNvSpPr txBox="1"/>
          <p:nvPr/>
        </p:nvSpPr>
        <p:spPr>
          <a:xfrm>
            <a:off x="3785355" y="279750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9CD85F-D576-44C5-A1E3-2F267AE51CAA}"/>
              </a:ext>
            </a:extLst>
          </p:cNvPr>
          <p:cNvSpPr txBox="1"/>
          <p:nvPr/>
        </p:nvSpPr>
        <p:spPr>
          <a:xfrm>
            <a:off x="6091314" y="192635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</a:p>
        </p:txBody>
      </p:sp>
      <p:pic>
        <p:nvPicPr>
          <p:cNvPr id="13" name="Рисунок 62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44B4CE37-1823-4F64-BD34-A860E921D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202" y="2799636"/>
            <a:ext cx="409575" cy="400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61EC2A1-7EA0-42DA-9D43-6F89BB7E9BDE}"/>
              </a:ext>
            </a:extLst>
          </p:cNvPr>
          <p:cNvSpPr txBox="1"/>
          <p:nvPr/>
        </p:nvSpPr>
        <p:spPr>
          <a:xfrm>
            <a:off x="6547407" y="2802233"/>
            <a:ext cx="22871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D3583B-2C3F-4BA8-A55C-CD47326E1E78}"/>
              </a:ext>
            </a:extLst>
          </p:cNvPr>
          <p:cNvSpPr txBox="1"/>
          <p:nvPr/>
        </p:nvSpPr>
        <p:spPr>
          <a:xfrm>
            <a:off x="747003" y="43549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F9DD69C6-F7F6-494F-B932-7D639017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" y="3595504"/>
            <a:ext cx="400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Users_data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04864"/>
            <a:ext cx="450950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6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87604" cy="9906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universegy.ui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649"/>
            <a:ext cx="7848872" cy="518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universegy.ui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351062"/>
            <a:ext cx="7726363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universegy.ui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340768"/>
            <a:ext cx="7726363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universegy.ui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7" y="1289918"/>
            <a:ext cx="7697787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9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–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universegy.ui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8" y="1340768"/>
            <a:ext cx="772636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158</TotalTime>
  <Words>147</Words>
  <Application>Microsoft Office PowerPoint</Application>
  <PresentationFormat>Экран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Ясность</vt:lpstr>
      <vt:lpstr>Universegy</vt:lpstr>
      <vt:lpstr>Введение</vt:lpstr>
      <vt:lpstr>Реализация</vt:lpstr>
      <vt:lpstr>База данных</vt:lpstr>
      <vt:lpstr>Ui файлы – universegy.ui</vt:lpstr>
      <vt:lpstr>Ui файлы – universegy.ui</vt:lpstr>
      <vt:lpstr>Ui файлы – universegy.ui</vt:lpstr>
      <vt:lpstr>Ui файлы – universegy.ui</vt:lpstr>
      <vt:lpstr>Ui файлы – universegy.ui</vt:lpstr>
      <vt:lpstr>Ui файлы – universegy.ui</vt:lpstr>
      <vt:lpstr>Презентация PowerPoint</vt:lpstr>
      <vt:lpstr>Классы для работы с базой данных</vt:lpstr>
      <vt:lpstr>Классы для работы с ошибками</vt:lpstr>
      <vt:lpstr>Заключение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Софья Чепурная</dc:creator>
  <cp:lastModifiedBy>Софья Чепурная</cp:lastModifiedBy>
  <cp:revision>16</cp:revision>
  <dcterms:created xsi:type="dcterms:W3CDTF">2021-11-19T06:06:27Z</dcterms:created>
  <dcterms:modified xsi:type="dcterms:W3CDTF">2021-11-19T08:44:40Z</dcterms:modified>
</cp:coreProperties>
</file>