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PT Serif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A312FC-B82E-4E7C-A470-5FC53F4B56AA}">
  <a:tblStyle styleId="{02A312FC-B82E-4E7C-A470-5FC53F4B56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italic.fntdata"/><Relationship Id="rId20" Type="http://schemas.openxmlformats.org/officeDocument/2006/relationships/slide" Target="slides/slide15.xml"/><Relationship Id="rId41" Type="http://schemas.openxmlformats.org/officeDocument/2006/relationships/font" Target="fonts/PTSerif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PTSerif-bold.fntdata"/><Relationship Id="rId16" Type="http://schemas.openxmlformats.org/officeDocument/2006/relationships/slide" Target="slides/slide11.xml"/><Relationship Id="rId38" Type="http://schemas.openxmlformats.org/officeDocument/2006/relationships/font" Target="fonts/PTSerif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44b573685_3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44b573685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4854825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4243950"/>
            <a:ext cx="5857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3911348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36250" y="2003975"/>
            <a:ext cx="871500" cy="8715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3034800"/>
            <a:ext cx="60333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9117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7224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7224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5862275"/>
            <a:ext cx="3957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6253129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6253129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22900" y="274650"/>
            <a:ext cx="38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subtlepattern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pt-seri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634275" y="2655750"/>
            <a:ext cx="78888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16075" y="4701700"/>
            <a:ext cx="78957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38" y="1391638"/>
            <a:ext cx="3072300" cy="3072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2912250" y="1769250"/>
            <a:ext cx="3319500" cy="3319500"/>
          </a:xfrm>
          <a:prstGeom prst="ellipse">
            <a:avLst/>
          </a:prstGeom>
          <a:solidFill>
            <a:srgbClr val="FFFFFF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WANT BIG IMPACT?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T Serif"/>
                <a:ea typeface="PT Serif"/>
                <a:cs typeface="PT Serif"/>
                <a:sym typeface="PT Serif"/>
              </a:rPr>
              <a:t>Use big image</a:t>
            </a:r>
            <a:endParaRPr sz="18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3159006" y="2057400"/>
            <a:ext cx="2800500" cy="2800500"/>
          </a:xfrm>
          <a:prstGeom prst="ellipse">
            <a:avLst/>
          </a:prstGeom>
          <a:solidFill>
            <a:srgbClr val="8F7B87">
              <a:alpha val="7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32825" y="2057400"/>
            <a:ext cx="2800500" cy="2800500"/>
          </a:xfrm>
          <a:prstGeom prst="ellipse">
            <a:avLst/>
          </a:prstGeom>
          <a:solidFill>
            <a:srgbClr val="8F7B87">
              <a:alpha val="3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724352" y="2057400"/>
            <a:ext cx="2800500" cy="2800500"/>
          </a:xfrm>
          <a:prstGeom prst="ellipse">
            <a:avLst/>
          </a:prstGeom>
          <a:solidFill>
            <a:srgbClr val="8F7B87">
              <a:alpha val="3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8" name="Google Shape;178;p23"/>
          <p:cNvGraphicFramePr/>
          <p:nvPr/>
        </p:nvGraphicFramePr>
        <p:xfrm>
          <a:off x="632300" y="20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{02A312FC-B82E-4E7C-A470-5FC53F4B56AA}</a:tableStyleId>
              </a:tblPr>
              <a:tblGrid>
                <a:gridCol w="1971875"/>
                <a:gridCol w="1971875"/>
                <a:gridCol w="1971875"/>
                <a:gridCol w="1971875"/>
              </a:tblGrid>
              <a:tr h="714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F7B87">
                        <a:alpha val="14620"/>
                      </a:srgbClr>
                    </a:solidFill>
                  </a:tcPr>
                </a:tc>
              </a:tr>
              <a:tr h="714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4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14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2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9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1512000" y="27492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 cap="flat" cmpd="sng" w="19050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 i="1" sz="10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7" name="Google Shape;187;p24"/>
          <p:cNvSpPr/>
          <p:nvPr/>
        </p:nvSpPr>
        <p:spPr>
          <a:xfrm rot="8100000">
            <a:off x="3818435" y="27346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 rot="8100000">
            <a:off x="730835" y="28108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 rot="8100000">
            <a:off x="2325810" y="51917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 rot="8100000">
            <a:off x="4136785" y="37791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 rot="8100000">
            <a:off x="6981460" y="32295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 rot="8100000">
            <a:off x="7511860" y="49710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8F7B87"/>
          </a:solidFill>
          <a:ln cap="flat" cmpd="sng" w="19050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ctrTitle"/>
          </p:nvPr>
        </p:nvSpPr>
        <p:spPr>
          <a:xfrm>
            <a:off x="2600500" y="3025525"/>
            <a:ext cx="5857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99" name="Google Shape;199;p25"/>
          <p:cNvSpPr txBox="1"/>
          <p:nvPr>
            <p:ph idx="1" type="subTitle"/>
          </p:nvPr>
        </p:nvSpPr>
        <p:spPr>
          <a:xfrm>
            <a:off x="2600400" y="4548750"/>
            <a:ext cx="5857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0" name="Google Shape;200;p25"/>
          <p:cNvSpPr txBox="1"/>
          <p:nvPr>
            <p:ph idx="4294967295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4294967295" type="ctrTitle"/>
          </p:nvPr>
        </p:nvSpPr>
        <p:spPr>
          <a:xfrm>
            <a:off x="1078150" y="559200"/>
            <a:ext cx="6008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06" name="Google Shape;206;p26"/>
          <p:cNvSpPr txBox="1"/>
          <p:nvPr>
            <p:ph idx="4294967295" type="subTitle"/>
          </p:nvPr>
        </p:nvSpPr>
        <p:spPr>
          <a:xfrm>
            <a:off x="1078150" y="1576946"/>
            <a:ext cx="6008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F7B87"/>
                </a:solidFill>
              </a:rPr>
              <a:t>That’s a lot of money</a:t>
            </a:r>
            <a:endParaRPr i="1" sz="2400">
              <a:solidFill>
                <a:srgbClr val="8F7B87"/>
              </a:solidFill>
            </a:endParaRPr>
          </a:p>
        </p:txBody>
      </p:sp>
      <p:sp>
        <p:nvSpPr>
          <p:cNvPr id="207" name="Google Shape;207;p26"/>
          <p:cNvSpPr txBox="1"/>
          <p:nvPr>
            <p:ph idx="4294967295" type="ctrTitle"/>
          </p:nvPr>
        </p:nvSpPr>
        <p:spPr>
          <a:xfrm>
            <a:off x="2602150" y="4597803"/>
            <a:ext cx="6008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08" name="Google Shape;208;p26"/>
          <p:cNvSpPr txBox="1"/>
          <p:nvPr>
            <p:ph idx="4294967295" type="subTitle"/>
          </p:nvPr>
        </p:nvSpPr>
        <p:spPr>
          <a:xfrm>
            <a:off x="2602150" y="5615550"/>
            <a:ext cx="6008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F7B87"/>
                </a:solidFill>
              </a:rPr>
              <a:t>Total success!</a:t>
            </a:r>
            <a:endParaRPr i="1" sz="2400">
              <a:solidFill>
                <a:srgbClr val="8F7B87"/>
              </a:solidFill>
            </a:endParaRPr>
          </a:p>
        </p:txBody>
      </p:sp>
      <p:sp>
        <p:nvSpPr>
          <p:cNvPr id="209" name="Google Shape;209;p26"/>
          <p:cNvSpPr txBox="1"/>
          <p:nvPr>
            <p:ph idx="4294967295" type="ctrTitle"/>
          </p:nvPr>
        </p:nvSpPr>
        <p:spPr>
          <a:xfrm>
            <a:off x="1840150" y="2540402"/>
            <a:ext cx="6008400" cy="11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0" name="Google Shape;210;p26"/>
          <p:cNvSpPr txBox="1"/>
          <p:nvPr>
            <p:ph idx="4294967295" type="subTitle"/>
          </p:nvPr>
        </p:nvSpPr>
        <p:spPr>
          <a:xfrm>
            <a:off x="1840150" y="3558148"/>
            <a:ext cx="6008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8F7B87"/>
                </a:solidFill>
              </a:rPr>
              <a:t>And a lot of users</a:t>
            </a:r>
            <a:endParaRPr i="1" sz="2400">
              <a:solidFill>
                <a:srgbClr val="8F7B87"/>
              </a:solidFill>
            </a:endParaRPr>
          </a:p>
        </p:txBody>
      </p:sp>
      <p:cxnSp>
        <p:nvCxnSpPr>
          <p:cNvPr id="211" name="Google Shape;211;p26"/>
          <p:cNvCxnSpPr>
            <a:stCxn id="205" idx="1"/>
          </p:cNvCxnSpPr>
          <p:nvPr/>
        </p:nvCxnSpPr>
        <p:spPr>
          <a:xfrm rot="10800000">
            <a:off x="-50" y="1155900"/>
            <a:ext cx="10782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2" name="Google Shape;212;p26"/>
          <p:cNvCxnSpPr>
            <a:stCxn id="209" idx="1"/>
          </p:cNvCxnSpPr>
          <p:nvPr/>
        </p:nvCxnSpPr>
        <p:spPr>
          <a:xfrm rot="10800000">
            <a:off x="-16250" y="3137102"/>
            <a:ext cx="1856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3" name="Google Shape;213;p26"/>
          <p:cNvCxnSpPr>
            <a:stCxn id="207" idx="1"/>
          </p:cNvCxnSpPr>
          <p:nvPr/>
        </p:nvCxnSpPr>
        <p:spPr>
          <a:xfrm rot="10800000">
            <a:off x="-8150" y="5194503"/>
            <a:ext cx="2610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608000" y="2480550"/>
            <a:ext cx="1896900" cy="1896900"/>
          </a:xfrm>
          <a:prstGeom prst="ellipse">
            <a:avLst/>
          </a:prstGeom>
          <a:solidFill>
            <a:srgbClr val="8F7B87">
              <a:alpha val="5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 i="1"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6613225" y="2480550"/>
            <a:ext cx="1896900" cy="18969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 i="1"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3610613" y="2480550"/>
            <a:ext cx="1896900" cy="1896900"/>
          </a:xfrm>
          <a:prstGeom prst="ellipse">
            <a:avLst/>
          </a:prstGeom>
          <a:solidFill>
            <a:srgbClr val="8F7B87">
              <a:alpha val="7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 i="1"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223" name="Google Shape;223;p27"/>
          <p:cNvCxnSpPr>
            <a:stCxn id="220" idx="6"/>
            <a:endCxn id="222" idx="2"/>
          </p:cNvCxnSpPr>
          <p:nvPr/>
        </p:nvCxnSpPr>
        <p:spPr>
          <a:xfrm>
            <a:off x="2504900" y="3429000"/>
            <a:ext cx="1105800" cy="0"/>
          </a:xfrm>
          <a:prstGeom prst="straightConnector1">
            <a:avLst/>
          </a:prstGeom>
          <a:noFill/>
          <a:ln cap="flat" cmpd="sng" w="9525">
            <a:solidFill>
              <a:srgbClr val="8F7B87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24" name="Google Shape;224;p27"/>
          <p:cNvCxnSpPr>
            <a:stCxn id="222" idx="6"/>
            <a:endCxn id="221" idx="2"/>
          </p:cNvCxnSpPr>
          <p:nvPr/>
        </p:nvCxnSpPr>
        <p:spPr>
          <a:xfrm>
            <a:off x="5507513" y="3429000"/>
            <a:ext cx="110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REVIEW SOME CONCEPTS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624200" y="2362200"/>
            <a:ext cx="25476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Google Shape;232;p28"/>
          <p:cNvSpPr txBox="1"/>
          <p:nvPr>
            <p:ph idx="2" type="body"/>
          </p:nvPr>
        </p:nvSpPr>
        <p:spPr>
          <a:xfrm>
            <a:off x="3302246" y="2362200"/>
            <a:ext cx="25476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Google Shape;233;p28"/>
          <p:cNvSpPr txBox="1"/>
          <p:nvPr>
            <p:ph idx="3" type="body"/>
          </p:nvPr>
        </p:nvSpPr>
        <p:spPr>
          <a:xfrm>
            <a:off x="5980291" y="2362200"/>
            <a:ext cx="25476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624200" y="4495800"/>
            <a:ext cx="25476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8"/>
          <p:cNvSpPr txBox="1"/>
          <p:nvPr>
            <p:ph idx="2" type="body"/>
          </p:nvPr>
        </p:nvSpPr>
        <p:spPr>
          <a:xfrm>
            <a:off x="3302246" y="4495800"/>
            <a:ext cx="25476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8"/>
          <p:cNvSpPr txBox="1"/>
          <p:nvPr>
            <p:ph idx="3" type="body"/>
          </p:nvPr>
        </p:nvSpPr>
        <p:spPr>
          <a:xfrm>
            <a:off x="5980291" y="4495800"/>
            <a:ext cx="25476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726289" y="2068941"/>
            <a:ext cx="372594" cy="310144"/>
            <a:chOff x="1247825" y="322750"/>
            <a:chExt cx="443300" cy="369000"/>
          </a:xfrm>
        </p:grpSpPr>
        <p:sp>
          <p:nvSpPr>
            <p:cNvPr id="238" name="Google Shape;238;p2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28"/>
          <p:cNvGrpSpPr/>
          <p:nvPr/>
        </p:nvGrpSpPr>
        <p:grpSpPr>
          <a:xfrm>
            <a:off x="6128910" y="4153406"/>
            <a:ext cx="350068" cy="350573"/>
            <a:chOff x="5294400" y="974850"/>
            <a:chExt cx="416500" cy="417100"/>
          </a:xfrm>
        </p:grpSpPr>
        <p:sp>
          <p:nvSpPr>
            <p:cNvPr id="244" name="Google Shape;244;p2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3431385" y="2032607"/>
            <a:ext cx="391001" cy="382827"/>
            <a:chOff x="1236875" y="1623900"/>
            <a:chExt cx="465200" cy="455475"/>
          </a:xfrm>
        </p:grpSpPr>
        <p:sp>
          <p:nvSpPr>
            <p:cNvPr id="247" name="Google Shape;247;p2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8"/>
          <p:cNvGrpSpPr/>
          <p:nvPr/>
        </p:nvGrpSpPr>
        <p:grpSpPr>
          <a:xfrm>
            <a:off x="727828" y="4160293"/>
            <a:ext cx="369505" cy="369505"/>
            <a:chOff x="2594050" y="1631825"/>
            <a:chExt cx="439625" cy="439625"/>
          </a:xfrm>
        </p:grpSpPr>
        <p:sp>
          <p:nvSpPr>
            <p:cNvPr id="255" name="Google Shape;255;p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8"/>
          <p:cNvGrpSpPr/>
          <p:nvPr/>
        </p:nvGrpSpPr>
        <p:grpSpPr>
          <a:xfrm>
            <a:off x="6070930" y="2051017"/>
            <a:ext cx="387933" cy="345971"/>
            <a:chOff x="3927500" y="301425"/>
            <a:chExt cx="461550" cy="411625"/>
          </a:xfrm>
        </p:grpSpPr>
        <p:sp>
          <p:nvSpPr>
            <p:cNvPr id="260" name="Google Shape;260;p2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28"/>
          <p:cNvSpPr/>
          <p:nvPr/>
        </p:nvSpPr>
        <p:spPr>
          <a:xfrm>
            <a:off x="3458449" y="4160302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2600500" y="5862275"/>
            <a:ext cx="3957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copy&amp;paste graphs from </a:t>
            </a: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2329725" y="150900"/>
            <a:ext cx="44895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441500"/>
            <a:ext cx="37767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GOOGLE SLIDES</a:t>
            </a:r>
            <a:endParaRPr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"Use as Google Slides Theme".</a:t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will get a copy of this document on your Google Drive and will be able to edit, add or delete slides.</a:t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have to be signed in to your Google account.</a:t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441500"/>
            <a:ext cx="3941700" cy="3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EDIT IN POWERPOINT®</a:t>
            </a:r>
            <a:endParaRPr sz="1800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Click on the button under the presentation preview that says "Download as PowerPoint template". You will get a .pptx file that you can edit in PowerPoint. </a:t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5113275"/>
            <a:ext cx="82296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More info on how to use this template at </a:t>
            </a:r>
            <a:r>
              <a:rPr b="1" lang="en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This template is free to use under </a:t>
            </a:r>
            <a:r>
              <a:rPr lang="en" u="sng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1D1D1B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F7B87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/>
          <p:nvPr/>
        </p:nvSpPr>
        <p:spPr>
          <a:xfrm>
            <a:off x="5381950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F7B87"/>
          </a:solidFill>
          <a:ln cap="flat" cmpd="sng" w="9525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"/>
          <p:cNvSpPr txBox="1"/>
          <p:nvPr>
            <p:ph idx="4294967295" type="body"/>
          </p:nvPr>
        </p:nvSpPr>
        <p:spPr>
          <a:xfrm>
            <a:off x="632300" y="2018500"/>
            <a:ext cx="39267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cxnSp>
        <p:nvCxnSpPr>
          <p:cNvPr id="303" name="Google Shape;303;p30"/>
          <p:cNvCxnSpPr/>
          <p:nvPr/>
        </p:nvCxnSpPr>
        <p:spPr>
          <a:xfrm rot="10800000">
            <a:off x="-175" y="1866100"/>
            <a:ext cx="473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F7B87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/>
          <p:nvPr/>
        </p:nvSpPr>
        <p:spPr>
          <a:xfrm>
            <a:off x="5523468" y="83991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F7B87"/>
          </a:solidFill>
          <a:ln cap="flat" cmpd="sng" w="9525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11" name="Google Shape;311;p31"/>
          <p:cNvSpPr txBox="1"/>
          <p:nvPr>
            <p:ph idx="4294967295" type="body"/>
          </p:nvPr>
        </p:nvSpPr>
        <p:spPr>
          <a:xfrm>
            <a:off x="632300" y="2018500"/>
            <a:ext cx="39267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312" name="Google Shape;312;p31"/>
          <p:cNvCxnSpPr/>
          <p:nvPr/>
        </p:nvCxnSpPr>
        <p:spPr>
          <a:xfrm rot="10800000">
            <a:off x="-175" y="1866100"/>
            <a:ext cx="4734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F7B87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/>
          <p:nvPr/>
        </p:nvSpPr>
        <p:spPr>
          <a:xfrm>
            <a:off x="4787663" y="7140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F7B87"/>
          </a:solidFill>
          <a:ln cap="flat" cmpd="sng" w="9525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20" name="Google Shape;320;p32"/>
          <p:cNvSpPr txBox="1"/>
          <p:nvPr>
            <p:ph idx="4294967295" type="body"/>
          </p:nvPr>
        </p:nvSpPr>
        <p:spPr>
          <a:xfrm>
            <a:off x="632300" y="2018500"/>
            <a:ext cx="34776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321" name="Google Shape;321;p32"/>
          <p:cNvCxnSpPr/>
          <p:nvPr/>
        </p:nvCxnSpPr>
        <p:spPr>
          <a:xfrm rot="10800000">
            <a:off x="-175" y="1866100"/>
            <a:ext cx="3980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2" name="Google Shape;322;p32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F7B87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/>
          <p:nvPr/>
        </p:nvSpPr>
        <p:spPr>
          <a:xfrm>
            <a:off x="2009988" y="3630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F7B87"/>
          </a:solidFill>
          <a:ln cap="flat" cmpd="sng" w="9525">
            <a:solidFill>
              <a:srgbClr val="F3EF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/>
          <p:nvPr/>
        </p:nvSpPr>
        <p:spPr>
          <a:xfrm>
            <a:off x="2213050" y="5755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29" name="Google Shape;329;p33"/>
          <p:cNvSpPr txBox="1"/>
          <p:nvPr>
            <p:ph idx="4294967295" type="body"/>
          </p:nvPr>
        </p:nvSpPr>
        <p:spPr>
          <a:xfrm>
            <a:off x="632300" y="4847625"/>
            <a:ext cx="78957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330" name="Google Shape;330;p33"/>
          <p:cNvCxnSpPr/>
          <p:nvPr/>
        </p:nvCxnSpPr>
        <p:spPr>
          <a:xfrm rot="10800000">
            <a:off x="-25" y="4696850"/>
            <a:ext cx="4547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1" name="Google Shape;331;p3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idx="4294967295" type="ctrTitle"/>
          </p:nvPr>
        </p:nvSpPr>
        <p:spPr>
          <a:xfrm>
            <a:off x="685800" y="1765799"/>
            <a:ext cx="77724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THANKS!</a:t>
            </a:r>
            <a:endParaRPr sz="2400"/>
          </a:p>
        </p:txBody>
      </p:sp>
      <p:sp>
        <p:nvSpPr>
          <p:cNvPr id="337" name="Google Shape;337;p34"/>
          <p:cNvSpPr txBox="1"/>
          <p:nvPr>
            <p:ph idx="4294967295" type="subTitle"/>
          </p:nvPr>
        </p:nvSpPr>
        <p:spPr>
          <a:xfrm>
            <a:off x="632400" y="2445950"/>
            <a:ext cx="78957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8F7B87"/>
                </a:solidFill>
              </a:rPr>
              <a:t>Any questions?</a:t>
            </a:r>
            <a:endParaRPr i="1" sz="4800">
              <a:solidFill>
                <a:srgbClr val="8F7B87"/>
              </a:solidFill>
            </a:endParaRPr>
          </a:p>
        </p:txBody>
      </p:sp>
      <p:sp>
        <p:nvSpPr>
          <p:cNvPr id="338" name="Google Shape;338;p34"/>
          <p:cNvSpPr txBox="1"/>
          <p:nvPr>
            <p:ph idx="4294967295" type="body"/>
          </p:nvPr>
        </p:nvSpPr>
        <p:spPr>
          <a:xfrm>
            <a:off x="632300" y="3720950"/>
            <a:ext cx="78957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user@mail.me</a:t>
            </a:r>
            <a:endParaRPr sz="2400"/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5" name="Google Shape;345;p35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Backgrounds by </a:t>
            </a:r>
            <a:r>
              <a:rPr lang="en" sz="24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SubtlePatterns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6" name="Google Shape;346;p3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2" name="Google Shape;352;p36"/>
          <p:cNvSpPr txBox="1"/>
          <p:nvPr>
            <p:ph idx="1" type="body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Titles: </a:t>
            </a:r>
            <a:r>
              <a:rPr b="1" lang="en" sz="1800"/>
              <a:t>Montserrat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Body copy: </a:t>
            </a:r>
            <a:r>
              <a:rPr b="1" lang="en" sz="1800"/>
              <a:t>PT Serif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8F7B8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https://www.fontsquirrel.com/fonts/montserrat</a:t>
            </a:r>
            <a:endParaRPr sz="1800">
              <a:solidFill>
                <a:srgbClr val="8F7B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8F7B8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https://www.fontsquirrel.com/fonts/pt-serif</a:t>
            </a:r>
            <a:endParaRPr sz="1800">
              <a:solidFill>
                <a:srgbClr val="8F7B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Cream </a:t>
            </a:r>
            <a:r>
              <a:rPr b="1" lang="en" sz="1800">
                <a:solidFill>
                  <a:srgbClr val="F3EFEA"/>
                </a:solidFill>
                <a:highlight>
                  <a:srgbClr val="000000"/>
                </a:highlight>
              </a:rPr>
              <a:t>#f3efea</a:t>
            </a:r>
            <a:endParaRPr b="1" sz="1800">
              <a:solidFill>
                <a:srgbClr val="F3EFEA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Plum </a:t>
            </a:r>
            <a:r>
              <a:rPr b="1" lang="en" sz="1800">
                <a:solidFill>
                  <a:srgbClr val="8F7B87"/>
                </a:solidFill>
              </a:rPr>
              <a:t>#8f7b87</a:t>
            </a:r>
            <a:endParaRPr b="1" sz="1800">
              <a:solidFill>
                <a:srgbClr val="8F7B8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Black </a:t>
            </a:r>
            <a:r>
              <a:rPr b="1" lang="en" sz="1800">
                <a:solidFill>
                  <a:srgbClr val="000000"/>
                </a:solidFill>
              </a:rPr>
              <a:t>#000000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316275" y="60702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F7B87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/>
        </p:nvSpPr>
        <p:spPr>
          <a:xfrm>
            <a:off x="62485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60" name="Google Shape;360;p37"/>
          <p:cNvGrpSpPr/>
          <p:nvPr/>
        </p:nvGrpSpPr>
        <p:grpSpPr>
          <a:xfrm>
            <a:off x="348747" y="1242994"/>
            <a:ext cx="342903" cy="447293"/>
            <a:chOff x="590250" y="244200"/>
            <a:chExt cx="407975" cy="532175"/>
          </a:xfrm>
        </p:grpSpPr>
        <p:sp>
          <p:nvSpPr>
            <p:cNvPr id="361" name="Google Shape;361;p37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7"/>
          <p:cNvGrpSpPr/>
          <p:nvPr/>
        </p:nvGrpSpPr>
        <p:grpSpPr>
          <a:xfrm>
            <a:off x="901439" y="1309016"/>
            <a:ext cx="372594" cy="310144"/>
            <a:chOff x="1247825" y="322750"/>
            <a:chExt cx="443300" cy="369000"/>
          </a:xfrm>
        </p:grpSpPr>
        <p:sp>
          <p:nvSpPr>
            <p:cNvPr id="376" name="Google Shape;376;p37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7"/>
          <p:cNvGrpSpPr/>
          <p:nvPr/>
        </p:nvGrpSpPr>
        <p:grpSpPr>
          <a:xfrm>
            <a:off x="1474618" y="1307482"/>
            <a:ext cx="356204" cy="313212"/>
            <a:chOff x="1929775" y="320925"/>
            <a:chExt cx="423800" cy="372650"/>
          </a:xfrm>
        </p:grpSpPr>
        <p:sp>
          <p:nvSpPr>
            <p:cNvPr id="382" name="Google Shape;382;p37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37"/>
          <p:cNvSpPr/>
          <p:nvPr/>
        </p:nvSpPr>
        <p:spPr>
          <a:xfrm>
            <a:off x="2071920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2656888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7"/>
          <p:cNvGrpSpPr/>
          <p:nvPr/>
        </p:nvGrpSpPr>
        <p:grpSpPr>
          <a:xfrm>
            <a:off x="3744262" y="1272160"/>
            <a:ext cx="336767" cy="383835"/>
            <a:chOff x="4630125" y="278900"/>
            <a:chExt cx="400675" cy="456675"/>
          </a:xfrm>
        </p:grpSpPr>
        <p:sp>
          <p:nvSpPr>
            <p:cNvPr id="390" name="Google Shape;390;p37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7"/>
          <p:cNvSpPr/>
          <p:nvPr/>
        </p:nvSpPr>
        <p:spPr>
          <a:xfrm>
            <a:off x="4284851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37"/>
          <p:cNvGrpSpPr/>
          <p:nvPr/>
        </p:nvGrpSpPr>
        <p:grpSpPr>
          <a:xfrm>
            <a:off x="353874" y="1818716"/>
            <a:ext cx="342882" cy="418128"/>
            <a:chOff x="596350" y="929175"/>
            <a:chExt cx="407950" cy="497475"/>
          </a:xfrm>
        </p:grpSpPr>
        <p:sp>
          <p:nvSpPr>
            <p:cNvPr id="396" name="Google Shape;396;p3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1478190" y="1879631"/>
            <a:ext cx="349060" cy="298882"/>
            <a:chOff x="1934025" y="1001650"/>
            <a:chExt cx="415300" cy="355600"/>
          </a:xfrm>
        </p:grpSpPr>
        <p:sp>
          <p:nvSpPr>
            <p:cNvPr id="404" name="Google Shape;404;p3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7"/>
          <p:cNvSpPr/>
          <p:nvPr/>
        </p:nvSpPr>
        <p:spPr>
          <a:xfrm>
            <a:off x="2042249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2607759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3177871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3754139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7"/>
          <p:cNvGrpSpPr/>
          <p:nvPr/>
        </p:nvGrpSpPr>
        <p:grpSpPr>
          <a:xfrm>
            <a:off x="4302585" y="1857106"/>
            <a:ext cx="350068" cy="350573"/>
            <a:chOff x="5294400" y="974850"/>
            <a:chExt cx="416500" cy="417100"/>
          </a:xfrm>
        </p:grpSpPr>
        <p:sp>
          <p:nvSpPr>
            <p:cNvPr id="413" name="Google Shape;413;p37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7"/>
          <p:cNvGrpSpPr/>
          <p:nvPr/>
        </p:nvGrpSpPr>
        <p:grpSpPr>
          <a:xfrm>
            <a:off x="4825607" y="1817707"/>
            <a:ext cx="433992" cy="422729"/>
            <a:chOff x="5916675" y="927975"/>
            <a:chExt cx="516350" cy="502950"/>
          </a:xfrm>
        </p:grpSpPr>
        <p:sp>
          <p:nvSpPr>
            <p:cNvPr id="416" name="Google Shape;416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7"/>
          <p:cNvGrpSpPr/>
          <p:nvPr/>
        </p:nvGrpSpPr>
        <p:grpSpPr>
          <a:xfrm>
            <a:off x="327251" y="2467120"/>
            <a:ext cx="391001" cy="264085"/>
            <a:chOff x="564675" y="1700625"/>
            <a:chExt cx="465200" cy="314200"/>
          </a:xfrm>
        </p:grpSpPr>
        <p:sp>
          <p:nvSpPr>
            <p:cNvPr id="419" name="Google Shape;419;p37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7"/>
          <p:cNvGrpSpPr/>
          <p:nvPr/>
        </p:nvGrpSpPr>
        <p:grpSpPr>
          <a:xfrm>
            <a:off x="892235" y="2402632"/>
            <a:ext cx="391001" cy="382827"/>
            <a:chOff x="1236875" y="1623900"/>
            <a:chExt cx="465200" cy="455475"/>
          </a:xfrm>
        </p:grpSpPr>
        <p:sp>
          <p:nvSpPr>
            <p:cNvPr id="423" name="Google Shape;423;p37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1469490" y="2410827"/>
            <a:ext cx="366458" cy="366437"/>
            <a:chOff x="1923675" y="1633650"/>
            <a:chExt cx="436000" cy="435975"/>
          </a:xfrm>
        </p:grpSpPr>
        <p:sp>
          <p:nvSpPr>
            <p:cNvPr id="431" name="Google Shape;431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7"/>
          <p:cNvGrpSpPr/>
          <p:nvPr/>
        </p:nvGrpSpPr>
        <p:grpSpPr>
          <a:xfrm>
            <a:off x="2032941" y="2409293"/>
            <a:ext cx="369505" cy="369505"/>
            <a:chOff x="2594050" y="1631825"/>
            <a:chExt cx="439625" cy="439625"/>
          </a:xfrm>
        </p:grpSpPr>
        <p:sp>
          <p:nvSpPr>
            <p:cNvPr id="438" name="Google Shape;438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7"/>
          <p:cNvSpPr/>
          <p:nvPr/>
        </p:nvSpPr>
        <p:spPr>
          <a:xfrm>
            <a:off x="2614399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37"/>
          <p:cNvGrpSpPr/>
          <p:nvPr/>
        </p:nvGrpSpPr>
        <p:grpSpPr>
          <a:xfrm>
            <a:off x="3197706" y="2381662"/>
            <a:ext cx="299911" cy="424768"/>
            <a:chOff x="3979850" y="1598950"/>
            <a:chExt cx="356825" cy="505375"/>
          </a:xfrm>
        </p:grpSpPr>
        <p:sp>
          <p:nvSpPr>
            <p:cNvPr id="444" name="Google Shape;444;p37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7"/>
          <p:cNvGrpSpPr/>
          <p:nvPr/>
        </p:nvGrpSpPr>
        <p:grpSpPr>
          <a:xfrm>
            <a:off x="3715096" y="2472751"/>
            <a:ext cx="395098" cy="242589"/>
            <a:chOff x="4595425" y="1707325"/>
            <a:chExt cx="470075" cy="288625"/>
          </a:xfrm>
        </p:grpSpPr>
        <p:sp>
          <p:nvSpPr>
            <p:cNvPr id="447" name="Google Shape;447;p37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7"/>
          <p:cNvGrpSpPr/>
          <p:nvPr/>
        </p:nvGrpSpPr>
        <p:grpSpPr>
          <a:xfrm>
            <a:off x="4299013" y="2413391"/>
            <a:ext cx="357234" cy="361310"/>
            <a:chOff x="5290150" y="1636700"/>
            <a:chExt cx="425025" cy="429875"/>
          </a:xfrm>
        </p:grpSpPr>
        <p:sp>
          <p:nvSpPr>
            <p:cNvPr id="453" name="Google Shape;453;p37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>
            <a:off x="4862967" y="2402632"/>
            <a:ext cx="359272" cy="376691"/>
            <a:chOff x="5961125" y="1623900"/>
            <a:chExt cx="427450" cy="448175"/>
          </a:xfrm>
        </p:grpSpPr>
        <p:sp>
          <p:nvSpPr>
            <p:cNvPr id="456" name="Google Shape;456;p3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7"/>
          <p:cNvGrpSpPr/>
          <p:nvPr/>
        </p:nvGrpSpPr>
        <p:grpSpPr>
          <a:xfrm>
            <a:off x="5415659" y="2412361"/>
            <a:ext cx="383835" cy="363369"/>
            <a:chOff x="6618700" y="1635475"/>
            <a:chExt cx="456675" cy="432325"/>
          </a:xfrm>
        </p:grpSpPr>
        <p:sp>
          <p:nvSpPr>
            <p:cNvPr id="464" name="Google Shape;464;p37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7"/>
          <p:cNvGrpSpPr/>
          <p:nvPr/>
        </p:nvGrpSpPr>
        <p:grpSpPr>
          <a:xfrm>
            <a:off x="370747" y="2995773"/>
            <a:ext cx="304009" cy="326513"/>
            <a:chOff x="616425" y="2329600"/>
            <a:chExt cx="361700" cy="388475"/>
          </a:xfrm>
        </p:grpSpPr>
        <p:sp>
          <p:nvSpPr>
            <p:cNvPr id="470" name="Google Shape;470;p37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927557" y="2998841"/>
            <a:ext cx="320378" cy="320378"/>
            <a:chOff x="1278900" y="2333250"/>
            <a:chExt cx="381175" cy="381175"/>
          </a:xfrm>
        </p:grpSpPr>
        <p:sp>
          <p:nvSpPr>
            <p:cNvPr id="479" name="Google Shape;479;p37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7"/>
          <p:cNvGrpSpPr/>
          <p:nvPr/>
        </p:nvGrpSpPr>
        <p:grpSpPr>
          <a:xfrm>
            <a:off x="1492520" y="2998841"/>
            <a:ext cx="320399" cy="320378"/>
            <a:chOff x="1951075" y="2333250"/>
            <a:chExt cx="381200" cy="381175"/>
          </a:xfrm>
        </p:grpSpPr>
        <p:sp>
          <p:nvSpPr>
            <p:cNvPr id="484" name="Google Shape;484;p37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7"/>
          <p:cNvGrpSpPr/>
          <p:nvPr/>
        </p:nvGrpSpPr>
        <p:grpSpPr>
          <a:xfrm>
            <a:off x="2057504" y="2998841"/>
            <a:ext cx="320378" cy="320378"/>
            <a:chOff x="2623275" y="2333250"/>
            <a:chExt cx="381175" cy="381175"/>
          </a:xfrm>
        </p:grpSpPr>
        <p:sp>
          <p:nvSpPr>
            <p:cNvPr id="489" name="Google Shape;489;p37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697209" y="2943578"/>
            <a:ext cx="170937" cy="426827"/>
            <a:chOff x="3384375" y="2267500"/>
            <a:chExt cx="203375" cy="507825"/>
          </a:xfrm>
        </p:grpSpPr>
        <p:sp>
          <p:nvSpPr>
            <p:cNvPr id="494" name="Google Shape;494;p37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3842516" y="2997811"/>
            <a:ext cx="140237" cy="318339"/>
            <a:chOff x="4747025" y="2332025"/>
            <a:chExt cx="166850" cy="378750"/>
          </a:xfrm>
        </p:grpSpPr>
        <p:sp>
          <p:nvSpPr>
            <p:cNvPr id="497" name="Google Shape;497;p37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7"/>
          <p:cNvGrpSpPr/>
          <p:nvPr/>
        </p:nvGrpSpPr>
        <p:grpSpPr>
          <a:xfrm>
            <a:off x="3274990" y="2945616"/>
            <a:ext cx="145343" cy="422729"/>
            <a:chOff x="4071800" y="2269925"/>
            <a:chExt cx="172925" cy="502950"/>
          </a:xfrm>
        </p:grpSpPr>
        <p:sp>
          <p:nvSpPr>
            <p:cNvPr id="500" name="Google Shape;500;p37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7"/>
          <p:cNvSpPr/>
          <p:nvPr/>
        </p:nvSpPr>
        <p:spPr>
          <a:xfrm>
            <a:off x="4317611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7"/>
          <p:cNvGrpSpPr/>
          <p:nvPr/>
        </p:nvGrpSpPr>
        <p:grpSpPr>
          <a:xfrm>
            <a:off x="4872696" y="2996277"/>
            <a:ext cx="345971" cy="325505"/>
            <a:chOff x="5972700" y="2330200"/>
            <a:chExt cx="411625" cy="387275"/>
          </a:xfrm>
        </p:grpSpPr>
        <p:sp>
          <p:nvSpPr>
            <p:cNvPr id="504" name="Google Shape;504;p3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7"/>
          <p:cNvGrpSpPr/>
          <p:nvPr/>
        </p:nvGrpSpPr>
        <p:grpSpPr>
          <a:xfrm>
            <a:off x="467993" y="3524406"/>
            <a:ext cx="109538" cy="399195"/>
            <a:chOff x="732125" y="2958550"/>
            <a:chExt cx="130325" cy="474950"/>
          </a:xfrm>
        </p:grpSpPr>
        <p:sp>
          <p:nvSpPr>
            <p:cNvPr id="507" name="Google Shape;507;p37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7"/>
          <p:cNvSpPr/>
          <p:nvPr/>
        </p:nvSpPr>
        <p:spPr>
          <a:xfrm>
            <a:off x="1484913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963405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7"/>
          <p:cNvGrpSpPr/>
          <p:nvPr/>
        </p:nvGrpSpPr>
        <p:grpSpPr>
          <a:xfrm>
            <a:off x="2023737" y="3537202"/>
            <a:ext cx="387933" cy="367467"/>
            <a:chOff x="2583100" y="2973775"/>
            <a:chExt cx="461550" cy="437200"/>
          </a:xfrm>
        </p:grpSpPr>
        <p:sp>
          <p:nvSpPr>
            <p:cNvPr id="518" name="Google Shape;518;p37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7"/>
          <p:cNvSpPr/>
          <p:nvPr/>
        </p:nvSpPr>
        <p:spPr>
          <a:xfrm>
            <a:off x="3734681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7"/>
          <p:cNvGrpSpPr/>
          <p:nvPr/>
        </p:nvGrpSpPr>
        <p:grpSpPr>
          <a:xfrm>
            <a:off x="4263186" y="3565359"/>
            <a:ext cx="435022" cy="323445"/>
            <a:chOff x="5247525" y="3007275"/>
            <a:chExt cx="517575" cy="384825"/>
          </a:xfrm>
        </p:grpSpPr>
        <p:sp>
          <p:nvSpPr>
            <p:cNvPr id="522" name="Google Shape;522;p3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3174172" y="3546931"/>
            <a:ext cx="342882" cy="350068"/>
            <a:chOff x="3951850" y="2985350"/>
            <a:chExt cx="407950" cy="416500"/>
          </a:xfrm>
        </p:grpSpPr>
        <p:sp>
          <p:nvSpPr>
            <p:cNvPr id="525" name="Google Shape;525;p3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37"/>
          <p:cNvGrpSpPr/>
          <p:nvPr/>
        </p:nvGrpSpPr>
        <p:grpSpPr>
          <a:xfrm>
            <a:off x="330844" y="4136479"/>
            <a:ext cx="397136" cy="305017"/>
            <a:chOff x="568950" y="3686775"/>
            <a:chExt cx="472500" cy="362900"/>
          </a:xfrm>
        </p:grpSpPr>
        <p:sp>
          <p:nvSpPr>
            <p:cNvPr id="530" name="Google Shape;530;p37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37"/>
          <p:cNvSpPr/>
          <p:nvPr/>
        </p:nvSpPr>
        <p:spPr>
          <a:xfrm>
            <a:off x="4907686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37"/>
          <p:cNvGrpSpPr/>
          <p:nvPr/>
        </p:nvGrpSpPr>
        <p:grpSpPr>
          <a:xfrm>
            <a:off x="898896" y="4162072"/>
            <a:ext cx="377700" cy="253852"/>
            <a:chOff x="1244800" y="3717225"/>
            <a:chExt cx="449375" cy="302025"/>
          </a:xfrm>
        </p:grpSpPr>
        <p:sp>
          <p:nvSpPr>
            <p:cNvPr id="535" name="Google Shape;535;p37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1468986" y="4142614"/>
            <a:ext cx="367467" cy="287115"/>
            <a:chOff x="1923075" y="3694075"/>
            <a:chExt cx="437200" cy="341600"/>
          </a:xfrm>
        </p:grpSpPr>
        <p:sp>
          <p:nvSpPr>
            <p:cNvPr id="542" name="Google Shape;542;p37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2037542" y="4138013"/>
            <a:ext cx="360301" cy="295814"/>
            <a:chOff x="2599525" y="3688600"/>
            <a:chExt cx="428675" cy="351950"/>
          </a:xfrm>
        </p:grpSpPr>
        <p:sp>
          <p:nvSpPr>
            <p:cNvPr id="552" name="Google Shape;552;p37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2619925" y="4117546"/>
            <a:ext cx="333700" cy="329077"/>
            <a:chOff x="3292425" y="3664250"/>
            <a:chExt cx="397025" cy="391525"/>
          </a:xfrm>
        </p:grpSpPr>
        <p:sp>
          <p:nvSpPr>
            <p:cNvPr id="556" name="Google Shape;556;p3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7"/>
          <p:cNvGrpSpPr/>
          <p:nvPr/>
        </p:nvGrpSpPr>
        <p:grpSpPr>
          <a:xfrm>
            <a:off x="3157782" y="4160013"/>
            <a:ext cx="369526" cy="268183"/>
            <a:chOff x="3932350" y="3714775"/>
            <a:chExt cx="439650" cy="319075"/>
          </a:xfrm>
        </p:grpSpPr>
        <p:sp>
          <p:nvSpPr>
            <p:cNvPr id="560" name="Google Shape;560;p37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7"/>
          <p:cNvGrpSpPr/>
          <p:nvPr/>
        </p:nvGrpSpPr>
        <p:grpSpPr>
          <a:xfrm>
            <a:off x="3722766" y="4160013"/>
            <a:ext cx="369505" cy="268183"/>
            <a:chOff x="4604550" y="3714775"/>
            <a:chExt cx="439625" cy="319075"/>
          </a:xfrm>
        </p:grpSpPr>
        <p:sp>
          <p:nvSpPr>
            <p:cNvPr id="566" name="Google Shape;566;p37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4301051" y="4132381"/>
            <a:ext cx="353136" cy="313738"/>
            <a:chOff x="5292575" y="3681900"/>
            <a:chExt cx="420150" cy="373275"/>
          </a:xfrm>
        </p:grpSpPr>
        <p:sp>
          <p:nvSpPr>
            <p:cNvPr id="569" name="Google Shape;569;p3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7"/>
          <p:cNvGrpSpPr/>
          <p:nvPr/>
        </p:nvGrpSpPr>
        <p:grpSpPr>
          <a:xfrm>
            <a:off x="4846073" y="4092458"/>
            <a:ext cx="393060" cy="393060"/>
            <a:chOff x="5941025" y="3634400"/>
            <a:chExt cx="467650" cy="467650"/>
          </a:xfrm>
        </p:grpSpPr>
        <p:sp>
          <p:nvSpPr>
            <p:cNvPr id="577" name="Google Shape;577;p3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7"/>
          <p:cNvGrpSpPr/>
          <p:nvPr/>
        </p:nvGrpSpPr>
        <p:grpSpPr>
          <a:xfrm>
            <a:off x="5436146" y="4117546"/>
            <a:ext cx="342882" cy="342903"/>
            <a:chOff x="6643075" y="3664250"/>
            <a:chExt cx="407950" cy="407975"/>
          </a:xfrm>
        </p:grpSpPr>
        <p:sp>
          <p:nvSpPr>
            <p:cNvPr id="584" name="Google Shape;584;p3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7"/>
          <p:cNvGrpSpPr/>
          <p:nvPr/>
        </p:nvGrpSpPr>
        <p:grpSpPr>
          <a:xfrm>
            <a:off x="336980" y="4668200"/>
            <a:ext cx="371564" cy="371543"/>
            <a:chOff x="576250" y="4319400"/>
            <a:chExt cx="442075" cy="442050"/>
          </a:xfrm>
        </p:grpSpPr>
        <p:sp>
          <p:nvSpPr>
            <p:cNvPr id="587" name="Google Shape;587;p3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37"/>
          <p:cNvSpPr/>
          <p:nvPr/>
        </p:nvSpPr>
        <p:spPr>
          <a:xfrm>
            <a:off x="886643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3177366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>
            <a:off x="2612361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3740838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>
            <a:off x="4280585" y="4687132"/>
            <a:ext cx="394068" cy="325505"/>
            <a:chOff x="5268225" y="4341925"/>
            <a:chExt cx="468850" cy="387275"/>
          </a:xfrm>
        </p:grpSpPr>
        <p:sp>
          <p:nvSpPr>
            <p:cNvPr id="596" name="Google Shape;596;p37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7"/>
          <p:cNvGrpSpPr/>
          <p:nvPr/>
        </p:nvGrpSpPr>
        <p:grpSpPr>
          <a:xfrm>
            <a:off x="4865531" y="4676899"/>
            <a:ext cx="354145" cy="354145"/>
            <a:chOff x="5964175" y="4329750"/>
            <a:chExt cx="421350" cy="421350"/>
          </a:xfrm>
        </p:grpSpPr>
        <p:sp>
          <p:nvSpPr>
            <p:cNvPr id="605" name="Google Shape;605;p37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7"/>
          <p:cNvGrpSpPr/>
          <p:nvPr/>
        </p:nvGrpSpPr>
        <p:grpSpPr>
          <a:xfrm>
            <a:off x="901439" y="5241883"/>
            <a:ext cx="372594" cy="360301"/>
            <a:chOff x="1247825" y="5001950"/>
            <a:chExt cx="443300" cy="428675"/>
          </a:xfrm>
        </p:grpSpPr>
        <p:sp>
          <p:nvSpPr>
            <p:cNvPr id="608" name="Google Shape;608;p37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37"/>
          <p:cNvGrpSpPr/>
          <p:nvPr/>
        </p:nvGrpSpPr>
        <p:grpSpPr>
          <a:xfrm>
            <a:off x="1499685" y="5223960"/>
            <a:ext cx="306068" cy="389992"/>
            <a:chOff x="1959600" y="4980625"/>
            <a:chExt cx="364150" cy="464000"/>
          </a:xfrm>
        </p:grpSpPr>
        <p:sp>
          <p:nvSpPr>
            <p:cNvPr id="615" name="Google Shape;615;p37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2042165" y="5238815"/>
            <a:ext cx="351077" cy="360806"/>
            <a:chOff x="2605025" y="4998300"/>
            <a:chExt cx="417700" cy="429275"/>
          </a:xfrm>
        </p:grpSpPr>
        <p:sp>
          <p:nvSpPr>
            <p:cNvPr id="623" name="Google Shape;623;p37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7"/>
          <p:cNvGrpSpPr/>
          <p:nvPr/>
        </p:nvGrpSpPr>
        <p:grpSpPr>
          <a:xfrm>
            <a:off x="2572857" y="5241883"/>
            <a:ext cx="419662" cy="349543"/>
            <a:chOff x="3236425" y="5001950"/>
            <a:chExt cx="499300" cy="415875"/>
          </a:xfrm>
        </p:grpSpPr>
        <p:sp>
          <p:nvSpPr>
            <p:cNvPr id="627" name="Google Shape;627;p37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7"/>
          <p:cNvGrpSpPr/>
          <p:nvPr/>
        </p:nvGrpSpPr>
        <p:grpSpPr>
          <a:xfrm>
            <a:off x="3187977" y="5223960"/>
            <a:ext cx="319369" cy="380263"/>
            <a:chOff x="3968275" y="4980625"/>
            <a:chExt cx="379975" cy="452425"/>
          </a:xfrm>
        </p:grpSpPr>
        <p:sp>
          <p:nvSpPr>
            <p:cNvPr id="634" name="Google Shape;634;p37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7"/>
          <p:cNvGrpSpPr/>
          <p:nvPr/>
        </p:nvGrpSpPr>
        <p:grpSpPr>
          <a:xfrm>
            <a:off x="4843510" y="5308913"/>
            <a:ext cx="404323" cy="220085"/>
            <a:chOff x="5937975" y="5081700"/>
            <a:chExt cx="481050" cy="261850"/>
          </a:xfrm>
        </p:grpSpPr>
        <p:sp>
          <p:nvSpPr>
            <p:cNvPr id="638" name="Google Shape;638;p37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7"/>
          <p:cNvGrpSpPr/>
          <p:nvPr/>
        </p:nvGrpSpPr>
        <p:grpSpPr>
          <a:xfrm>
            <a:off x="5461718" y="5266447"/>
            <a:ext cx="290183" cy="333678"/>
            <a:chOff x="6673500" y="5031175"/>
            <a:chExt cx="345250" cy="397000"/>
          </a:xfrm>
        </p:grpSpPr>
        <p:sp>
          <p:nvSpPr>
            <p:cNvPr id="642" name="Google Shape;642;p37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3153705" y="1291092"/>
            <a:ext cx="387933" cy="345971"/>
            <a:chOff x="3927500" y="301425"/>
            <a:chExt cx="461550" cy="411625"/>
          </a:xfrm>
        </p:grpSpPr>
        <p:sp>
          <p:nvSpPr>
            <p:cNvPr id="648" name="Google Shape;648;p3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5441252" y="1297753"/>
            <a:ext cx="332670" cy="332670"/>
            <a:chOff x="6649150" y="309350"/>
            <a:chExt cx="395800" cy="395800"/>
          </a:xfrm>
        </p:grpSpPr>
        <p:sp>
          <p:nvSpPr>
            <p:cNvPr id="676" name="Google Shape;676;p37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7"/>
          <p:cNvGrpSpPr/>
          <p:nvPr/>
        </p:nvGrpSpPr>
        <p:grpSpPr>
          <a:xfrm>
            <a:off x="4873705" y="1305423"/>
            <a:ext cx="337797" cy="319873"/>
            <a:chOff x="5973900" y="318475"/>
            <a:chExt cx="401900" cy="380575"/>
          </a:xfrm>
        </p:grpSpPr>
        <p:sp>
          <p:nvSpPr>
            <p:cNvPr id="700" name="Google Shape;700;p37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918858" y="1818716"/>
            <a:ext cx="342882" cy="418128"/>
            <a:chOff x="1268550" y="929175"/>
            <a:chExt cx="407950" cy="497475"/>
          </a:xfrm>
        </p:grpSpPr>
        <p:sp>
          <p:nvSpPr>
            <p:cNvPr id="715" name="Google Shape;715;p37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7"/>
          <p:cNvGrpSpPr/>
          <p:nvPr/>
        </p:nvGrpSpPr>
        <p:grpSpPr>
          <a:xfrm>
            <a:off x="5404922" y="1834580"/>
            <a:ext cx="405331" cy="388962"/>
            <a:chOff x="6605925" y="948050"/>
            <a:chExt cx="482250" cy="462775"/>
          </a:xfrm>
        </p:grpSpPr>
        <p:sp>
          <p:nvSpPr>
            <p:cNvPr id="719" name="Google Shape;719;p37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7"/>
          <p:cNvGrpSpPr/>
          <p:nvPr/>
        </p:nvGrpSpPr>
        <p:grpSpPr>
          <a:xfrm>
            <a:off x="5499604" y="2986549"/>
            <a:ext cx="215966" cy="342399"/>
            <a:chOff x="6718575" y="2318625"/>
            <a:chExt cx="256950" cy="407375"/>
          </a:xfrm>
        </p:grpSpPr>
        <p:sp>
          <p:nvSpPr>
            <p:cNvPr id="726" name="Google Shape;726;p3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37"/>
          <p:cNvGrpSpPr/>
          <p:nvPr/>
        </p:nvGrpSpPr>
        <p:grpSpPr>
          <a:xfrm>
            <a:off x="2600993" y="3613457"/>
            <a:ext cx="363369" cy="221115"/>
            <a:chOff x="3269900" y="3064500"/>
            <a:chExt cx="432325" cy="263075"/>
          </a:xfrm>
        </p:grpSpPr>
        <p:sp>
          <p:nvSpPr>
            <p:cNvPr id="735" name="Google Shape;735;p37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7"/>
          <p:cNvGrpSpPr/>
          <p:nvPr/>
        </p:nvGrpSpPr>
        <p:grpSpPr>
          <a:xfrm>
            <a:off x="5475019" y="3545901"/>
            <a:ext cx="265115" cy="372594"/>
            <a:chOff x="6689325" y="2984125"/>
            <a:chExt cx="315425" cy="443300"/>
          </a:xfrm>
        </p:grpSpPr>
        <p:sp>
          <p:nvSpPr>
            <p:cNvPr id="739" name="Google Shape;739;p37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1523745" y="4640569"/>
            <a:ext cx="256416" cy="414535"/>
            <a:chOff x="1988225" y="4286525"/>
            <a:chExt cx="305075" cy="493200"/>
          </a:xfrm>
        </p:grpSpPr>
        <p:sp>
          <p:nvSpPr>
            <p:cNvPr id="745" name="Google Shape;745;p37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2067737" y="4669734"/>
            <a:ext cx="309640" cy="392030"/>
            <a:chOff x="2635450" y="4321225"/>
            <a:chExt cx="368400" cy="466425"/>
          </a:xfrm>
        </p:grpSpPr>
        <p:sp>
          <p:nvSpPr>
            <p:cNvPr id="753" name="Google Shape;753;p37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436146" y="4660005"/>
            <a:ext cx="342882" cy="383835"/>
            <a:chOff x="6643075" y="4309650"/>
            <a:chExt cx="407950" cy="456675"/>
          </a:xfrm>
        </p:grpSpPr>
        <p:sp>
          <p:nvSpPr>
            <p:cNvPr id="760" name="Google Shape;760;p37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4251419" y="5201960"/>
            <a:ext cx="452420" cy="433992"/>
            <a:chOff x="5233525" y="4954450"/>
            <a:chExt cx="538275" cy="516350"/>
          </a:xfrm>
        </p:grpSpPr>
        <p:sp>
          <p:nvSpPr>
            <p:cNvPr id="770" name="Google Shape;770;p3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37"/>
          <p:cNvGrpSpPr/>
          <p:nvPr/>
        </p:nvGrpSpPr>
        <p:grpSpPr>
          <a:xfrm>
            <a:off x="3682338" y="5209629"/>
            <a:ext cx="460615" cy="418653"/>
            <a:chOff x="4556450" y="4963575"/>
            <a:chExt cx="548025" cy="498100"/>
          </a:xfrm>
        </p:grpSpPr>
        <p:sp>
          <p:nvSpPr>
            <p:cNvPr id="782" name="Google Shape;782;p37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7"/>
          <p:cNvGrpSpPr/>
          <p:nvPr/>
        </p:nvGrpSpPr>
        <p:grpSpPr>
          <a:xfrm>
            <a:off x="299620" y="5300214"/>
            <a:ext cx="445255" cy="246182"/>
            <a:chOff x="531800" y="5071350"/>
            <a:chExt cx="529750" cy="292900"/>
          </a:xfrm>
        </p:grpSpPr>
        <p:sp>
          <p:nvSpPr>
            <p:cNvPr id="788" name="Google Shape;788;p3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37"/>
          <p:cNvGrpSpPr/>
          <p:nvPr/>
        </p:nvGrpSpPr>
        <p:grpSpPr>
          <a:xfrm>
            <a:off x="7243894" y="2713375"/>
            <a:ext cx="433992" cy="422729"/>
            <a:chOff x="5916675" y="927975"/>
            <a:chExt cx="516350" cy="502950"/>
          </a:xfrm>
        </p:grpSpPr>
        <p:sp>
          <p:nvSpPr>
            <p:cNvPr id="796" name="Google Shape;796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6359914" y="3419277"/>
            <a:ext cx="1079481" cy="1051467"/>
            <a:chOff x="5916675" y="927975"/>
            <a:chExt cx="516350" cy="502950"/>
          </a:xfrm>
        </p:grpSpPr>
        <p:sp>
          <p:nvSpPr>
            <p:cNvPr id="799" name="Google Shape;799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37"/>
          <p:cNvGrpSpPr/>
          <p:nvPr/>
        </p:nvGrpSpPr>
        <p:grpSpPr>
          <a:xfrm>
            <a:off x="6360057" y="2713375"/>
            <a:ext cx="433992" cy="422729"/>
            <a:chOff x="5916675" y="927975"/>
            <a:chExt cx="516350" cy="502950"/>
          </a:xfrm>
        </p:grpSpPr>
        <p:sp>
          <p:nvSpPr>
            <p:cNvPr id="802" name="Google Shape;802;p37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37"/>
          <p:cNvSpPr/>
          <p:nvPr/>
        </p:nvSpPr>
        <p:spPr>
          <a:xfrm>
            <a:off x="7436055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6552218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6837753" y="40072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7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sz="1800" u="sng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F7B87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13" name="Google Shape;813;p38"/>
          <p:cNvSpPr txBox="1"/>
          <p:nvPr/>
        </p:nvSpPr>
        <p:spPr>
          <a:xfrm>
            <a:off x="808100" y="3060050"/>
            <a:ext cx="76326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F7B87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F7B87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F7B87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14" name="Google Shape;814;p38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D1D1B"/>
                </a:solidFill>
              </a:rPr>
              <a:t>😉</a:t>
            </a:r>
            <a:endParaRPr sz="9600">
              <a:solidFill>
                <a:srgbClr val="1D1D1B"/>
              </a:solidFill>
            </a:endParaRPr>
          </a:p>
        </p:txBody>
      </p:sp>
      <p:sp>
        <p:nvSpPr>
          <p:cNvPr id="815" name="Google Shape;815;p3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ctrTitle"/>
          </p:nvPr>
        </p:nvSpPr>
        <p:spPr>
          <a:xfrm>
            <a:off x="685800" y="2146799"/>
            <a:ext cx="7772400" cy="7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HELLO!</a:t>
            </a:r>
            <a:endParaRPr sz="2400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632400" y="2826950"/>
            <a:ext cx="7895700" cy="10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8F7B87"/>
                </a:solidFill>
              </a:rPr>
              <a:t>I am Jayden Smith</a:t>
            </a:r>
            <a:endParaRPr i="1" sz="4800">
              <a:solidFill>
                <a:srgbClr val="8F7B87"/>
              </a:solidFill>
            </a:endParaRPr>
          </a:p>
        </p:txBody>
      </p:sp>
      <p:sp>
        <p:nvSpPr>
          <p:cNvPr id="74" name="Google Shape;74;p13"/>
          <p:cNvSpPr txBox="1"/>
          <p:nvPr>
            <p:ph idx="4294967295" type="body"/>
          </p:nvPr>
        </p:nvSpPr>
        <p:spPr>
          <a:xfrm>
            <a:off x="632300" y="3873350"/>
            <a:ext cx="78957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000" y="575575"/>
            <a:ext cx="1626000" cy="1626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2600500" y="2720725"/>
            <a:ext cx="5857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2600400" y="4243950"/>
            <a:ext cx="5857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555350" y="3034800"/>
            <a:ext cx="60333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617100" y="1997950"/>
            <a:ext cx="79098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2594050" y="3164725"/>
            <a:ext cx="5864100" cy="11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2594200" y="4320150"/>
            <a:ext cx="5277000" cy="1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2594200" y="1314775"/>
            <a:ext cx="1969800" cy="19698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3003387" y="1786237"/>
            <a:ext cx="1151429" cy="1026881"/>
            <a:chOff x="3927500" y="301425"/>
            <a:chExt cx="461550" cy="411625"/>
          </a:xfrm>
        </p:grpSpPr>
        <p:sp>
          <p:nvSpPr>
            <p:cNvPr id="104" name="Google Shape;104;p1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idx="4294967295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26350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Is the color of milk and fresh snow, the color produced by the combination of all the colors of the visible spectrum.</a:t>
            </a:r>
            <a:endParaRPr sz="2400"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4870698" y="1997950"/>
            <a:ext cx="3644400" cy="4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Is the color of coal, ebony, and of outer space. It is the darkest color, the result of the absence of or complete absorption of light.</a:t>
            </a:r>
            <a:endParaRPr sz="2400"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2622900" y="150900"/>
            <a:ext cx="38982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626350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3304738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7" name="Google Shape;147;p19"/>
          <p:cNvSpPr txBox="1"/>
          <p:nvPr>
            <p:ph idx="3" type="body"/>
          </p:nvPr>
        </p:nvSpPr>
        <p:spPr>
          <a:xfrm>
            <a:off x="5983125" y="2013800"/>
            <a:ext cx="25479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