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PT Serif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bold.fntdata"/><Relationship Id="rId25" Type="http://schemas.openxmlformats.org/officeDocument/2006/relationships/font" Target="fonts/PTSerif-regular.fntdata"/><Relationship Id="rId28" Type="http://schemas.openxmlformats.org/officeDocument/2006/relationships/font" Target="fonts/PTSerif-boldItalic.fntdata"/><Relationship Id="rId27" Type="http://schemas.openxmlformats.org/officeDocument/2006/relationships/font" Target="fonts/PTSerif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27bafa31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27bafa3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27a231f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27a231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27a231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27a231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27a231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27a231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27a231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27a231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27a231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27a231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27a231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27a231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27a231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27a231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27a231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27a231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27a231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27a231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27a231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27a231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27a231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27a231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27a231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27a231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27a231f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27a231f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75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625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525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Этапы решения задач с матрицами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средствами электронных таблиц</a:t>
            </a:r>
            <a:endParaRPr sz="3000"/>
          </a:p>
        </p:txBody>
      </p:sp>
      <p:sp>
        <p:nvSpPr>
          <p:cNvPr id="104" name="Google Shape;104;p23"/>
          <p:cNvSpPr txBox="1"/>
          <p:nvPr/>
        </p:nvSpPr>
        <p:spPr>
          <a:xfrm>
            <a:off x="1598475" y="3884975"/>
            <a:ext cx="5947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Инвариантная</a:t>
            </a:r>
            <a:r>
              <a:rPr lang="ru" sz="1800"/>
              <a:t> самостоятельная работа №2.5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Работу подготовила студентка Логинова Софья 3пг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4475400"/>
            <a:ext cx="668100" cy="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580100" y="1026942"/>
            <a:ext cx="79098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Для вычисления определителя есть специальная функция МОПРЕД(). В аргументе функции необходимо указать ссылку на диапазон ячеек (массив), содержащий элементы матрицы.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50" y="2315933"/>
            <a:ext cx="2470500" cy="235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Транспонирование матриц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210250" y="975300"/>
            <a:ext cx="49305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Транспонирование матрицы = это операция над матрицей, при которой ее строки и столбцы меняются местами. Для этой операции существует специальная функция ТРАНСП().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Выделяем диапазон A8:B11.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 строке формул вводим формулу =ТРАНСП(A3:D4) и нажимаем сочетание клавиш CTRL+SHIFT+ENTER.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75" y="1040475"/>
            <a:ext cx="3656625" cy="33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Обратная матрица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580100" y="970567"/>
            <a:ext cx="79098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Выделяем первую ячейку пока пустого диапазона для обратной матрицы.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Вводим формулу =МОБР(A3:C5) как функцию массива. Единственный аргумент – диапазон с исходной матрицей.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0" l="0" r="0" t="3297"/>
          <a:stretch/>
        </p:blipFill>
        <p:spPr>
          <a:xfrm>
            <a:off x="1480170" y="2571750"/>
            <a:ext cx="6109654" cy="2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ложение и вычитание матриц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-75725" y="675600"/>
            <a:ext cx="48564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Необходимый результат можно получить с использованием формулы массива. Выделив диапазон A9:D11 в строке формул введем формулу =A3:D5+F3:I5 и нажав сочетание клавиш CTRL+SHIFT+ENTER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Также, можно применить формулу ручного ввода. В ячейке A9 введем формулу =A3+F3. Скопировав формулу в нужные ячейки при помощи маркера заполнения, получим матрицу A+B.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Аналогично выполняем действие вычитания.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76" y="903500"/>
            <a:ext cx="4361550" cy="183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975" y="2801450"/>
            <a:ext cx="4361550" cy="194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Умножение матрицы на число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17100" y="777327"/>
            <a:ext cx="7909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Примечание: В формуле использована абсолютная адресация ($$) для числа, на которое умножают матрицу.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Вводим в ячейку A9 формулу =A3*$E$</a:t>
            </a:r>
            <a:r>
              <a:rPr lang="ru" sz="1800"/>
              <a:t>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При помощи маркера заполнения заполняем всю матрицу.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50" y="2283625"/>
            <a:ext cx="3635925" cy="26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823" y="2283625"/>
            <a:ext cx="3672145" cy="26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Умножение матриц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617100" y="777327"/>
            <a:ext cx="7909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При умножении матриц количество столбцов первой матрицы должно равняться количеству строк второй матрицы.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Выделить диапазон итоговой матрицы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Поставить курсор в Строку формул (либо нажать клавишу F2).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Ввести формулу =МУМНОЖ(A3:C6;E5:H5)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Нажать сочетание клавиш CTRL+SHIFT+ENTER;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0" y="2924137"/>
            <a:ext cx="4451950" cy="20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650" y="2181225"/>
            <a:ext cx="2266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45312"/>
            <a:ext cx="4451950" cy="195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Примечание 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617100" y="1624452"/>
            <a:ext cx="7909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Удалить отдельный элемент матрицы A*B не удастся – только все элементы сразу (выделить весь диапазон и нажать клавишу DEL).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Чтобы изменить значения аргументов функции, вылейте любую ячейку матрицы, нажимая F2, исправьте формулу и нажмите CTRL+SHIFT+ENTER.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определителя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