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
      <p:font typeface="PT Serif"/>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PTSerif-regular.fntdata"/><Relationship Id="rId27"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TSerif-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erif-boldItalic.fntdata"/><Relationship Id="rId30" Type="http://schemas.openxmlformats.org/officeDocument/2006/relationships/font" Target="fonts/PTSerif-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a783395e_2_49: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a783395e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a783395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a783395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a783395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a783395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a783395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a783395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3a783395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a783395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3a783395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3a783395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3a783395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3a783395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a783395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a783395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3a783395e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3a783395e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a783395e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a783395e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a783395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a783395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a783395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a783395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a783395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a783395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a783395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a783395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a783395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a783395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3a783395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a783395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a783395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a783395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000000"/>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634275" y="1991813"/>
            <a:ext cx="7888800" cy="1159875"/>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3EFEA"/>
              </a:buClr>
              <a:buSzPts val="3600"/>
              <a:buNone/>
              <a:defRPr sz="3600">
                <a:solidFill>
                  <a:srgbClr val="F3EFEA"/>
                </a:solidFill>
              </a:defRPr>
            </a:lvl1pPr>
            <a:lvl2pPr lvl="1" algn="ctr">
              <a:spcBef>
                <a:spcPts val="0"/>
              </a:spcBef>
              <a:spcAft>
                <a:spcPts val="0"/>
              </a:spcAft>
              <a:buClr>
                <a:srgbClr val="F3EFEA"/>
              </a:buClr>
              <a:buSzPts val="3600"/>
              <a:buNone/>
              <a:defRPr sz="3600">
                <a:solidFill>
                  <a:srgbClr val="F3EFEA"/>
                </a:solidFill>
              </a:defRPr>
            </a:lvl2pPr>
            <a:lvl3pPr lvl="2" algn="ctr">
              <a:spcBef>
                <a:spcPts val="0"/>
              </a:spcBef>
              <a:spcAft>
                <a:spcPts val="0"/>
              </a:spcAft>
              <a:buClr>
                <a:srgbClr val="F3EFEA"/>
              </a:buClr>
              <a:buSzPts val="3600"/>
              <a:buNone/>
              <a:defRPr sz="3600">
                <a:solidFill>
                  <a:srgbClr val="F3EFEA"/>
                </a:solidFill>
              </a:defRPr>
            </a:lvl3pPr>
            <a:lvl4pPr lvl="3" algn="ctr">
              <a:spcBef>
                <a:spcPts val="0"/>
              </a:spcBef>
              <a:spcAft>
                <a:spcPts val="0"/>
              </a:spcAft>
              <a:buClr>
                <a:srgbClr val="F3EFEA"/>
              </a:buClr>
              <a:buSzPts val="3600"/>
              <a:buNone/>
              <a:defRPr sz="3600">
                <a:solidFill>
                  <a:srgbClr val="F3EFEA"/>
                </a:solidFill>
              </a:defRPr>
            </a:lvl4pPr>
            <a:lvl5pPr lvl="4" algn="ctr">
              <a:spcBef>
                <a:spcPts val="0"/>
              </a:spcBef>
              <a:spcAft>
                <a:spcPts val="0"/>
              </a:spcAft>
              <a:buClr>
                <a:srgbClr val="F3EFEA"/>
              </a:buClr>
              <a:buSzPts val="3600"/>
              <a:buNone/>
              <a:defRPr sz="3600">
                <a:solidFill>
                  <a:srgbClr val="F3EFEA"/>
                </a:solidFill>
              </a:defRPr>
            </a:lvl5pPr>
            <a:lvl6pPr lvl="5" algn="ctr">
              <a:spcBef>
                <a:spcPts val="0"/>
              </a:spcBef>
              <a:spcAft>
                <a:spcPts val="0"/>
              </a:spcAft>
              <a:buClr>
                <a:srgbClr val="F3EFEA"/>
              </a:buClr>
              <a:buSzPts val="3600"/>
              <a:buNone/>
              <a:defRPr sz="3600">
                <a:solidFill>
                  <a:srgbClr val="F3EFEA"/>
                </a:solidFill>
              </a:defRPr>
            </a:lvl6pPr>
            <a:lvl7pPr lvl="6" algn="ctr">
              <a:spcBef>
                <a:spcPts val="0"/>
              </a:spcBef>
              <a:spcAft>
                <a:spcPts val="0"/>
              </a:spcAft>
              <a:buClr>
                <a:srgbClr val="F3EFEA"/>
              </a:buClr>
              <a:buSzPts val="3600"/>
              <a:buNone/>
              <a:defRPr sz="3600">
                <a:solidFill>
                  <a:srgbClr val="F3EFEA"/>
                </a:solidFill>
              </a:defRPr>
            </a:lvl7pPr>
            <a:lvl8pPr lvl="7" algn="ctr">
              <a:spcBef>
                <a:spcPts val="0"/>
              </a:spcBef>
              <a:spcAft>
                <a:spcPts val="0"/>
              </a:spcAft>
              <a:buClr>
                <a:srgbClr val="F3EFEA"/>
              </a:buClr>
              <a:buSzPts val="3600"/>
              <a:buNone/>
              <a:defRPr sz="3600">
                <a:solidFill>
                  <a:srgbClr val="F3EFEA"/>
                </a:solidFill>
              </a:defRPr>
            </a:lvl8pPr>
            <a:lvl9pPr lvl="8" algn="ctr">
              <a:spcBef>
                <a:spcPts val="0"/>
              </a:spcBef>
              <a:spcAft>
                <a:spcPts val="0"/>
              </a:spcAft>
              <a:buClr>
                <a:srgbClr val="F3EFEA"/>
              </a:buClr>
              <a:buSzPts val="3600"/>
              <a:buNone/>
              <a:defRPr sz="3600">
                <a:solidFill>
                  <a:srgbClr val="F3EFEA"/>
                </a:solidFill>
              </a:defRPr>
            </a:lvl9pPr>
          </a:lstStyle>
          <a:p/>
        </p:txBody>
      </p:sp>
      <p:cxnSp>
        <p:nvCxnSpPr>
          <p:cNvPr id="56" name="Google Shape;56;p14"/>
          <p:cNvCxnSpPr/>
          <p:nvPr/>
        </p:nvCxnSpPr>
        <p:spPr>
          <a:xfrm rot="10800000">
            <a:off x="2588100" y="3641119"/>
            <a:ext cx="3967800" cy="0"/>
          </a:xfrm>
          <a:prstGeom prst="straightConnector1">
            <a:avLst/>
          </a:prstGeom>
          <a:noFill/>
          <a:ln cap="flat" cmpd="sng" w="9525">
            <a:solidFill>
              <a:srgbClr val="F3EFEA"/>
            </a:solidFill>
            <a:prstDash val="solid"/>
            <a:round/>
            <a:headEnd len="med" w="med" type="oval"/>
            <a:tailEnd len="med" w="med" type="oval"/>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7" name="Shape 57"/>
        <p:cNvGrpSpPr/>
        <p:nvPr/>
      </p:nvGrpSpPr>
      <p:grpSpPr>
        <a:xfrm>
          <a:off x="0" y="0"/>
          <a:ext cx="0" cy="0"/>
          <a:chOff x="0" y="0"/>
          <a:chExt cx="0" cy="0"/>
        </a:xfrm>
      </p:grpSpPr>
      <p:sp>
        <p:nvSpPr>
          <p:cNvPr id="58" name="Google Shape;58;p15"/>
          <p:cNvSpPr txBox="1"/>
          <p:nvPr>
            <p:ph type="ctrTitle"/>
          </p:nvPr>
        </p:nvSpPr>
        <p:spPr>
          <a:xfrm>
            <a:off x="2600500" y="2040544"/>
            <a:ext cx="5857800" cy="1159875"/>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3600"/>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59" name="Google Shape;59;p15"/>
          <p:cNvSpPr txBox="1"/>
          <p:nvPr>
            <p:ph idx="1" type="subTitle"/>
          </p:nvPr>
        </p:nvSpPr>
        <p:spPr>
          <a:xfrm>
            <a:off x="2600400" y="3182963"/>
            <a:ext cx="58578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F7B87"/>
              </a:buClr>
              <a:buSzPts val="2400"/>
              <a:buNone/>
              <a:defRPr i="1" sz="2400">
                <a:solidFill>
                  <a:srgbClr val="8F7B87"/>
                </a:solidFill>
              </a:defRPr>
            </a:lvl1pPr>
            <a:lvl2pPr lvl="1" rtl="0">
              <a:spcBef>
                <a:spcPts val="0"/>
              </a:spcBef>
              <a:spcAft>
                <a:spcPts val="0"/>
              </a:spcAft>
              <a:buClr>
                <a:srgbClr val="8F7B87"/>
              </a:buClr>
              <a:buSzPts val="2400"/>
              <a:buNone/>
              <a:defRPr i="1">
                <a:solidFill>
                  <a:srgbClr val="8F7B87"/>
                </a:solidFill>
              </a:defRPr>
            </a:lvl2pPr>
            <a:lvl3pPr lvl="2" rtl="0">
              <a:spcBef>
                <a:spcPts val="0"/>
              </a:spcBef>
              <a:spcAft>
                <a:spcPts val="0"/>
              </a:spcAft>
              <a:buClr>
                <a:srgbClr val="8F7B87"/>
              </a:buClr>
              <a:buSzPts val="2400"/>
              <a:buNone/>
              <a:defRPr i="1">
                <a:solidFill>
                  <a:srgbClr val="8F7B87"/>
                </a:solidFill>
              </a:defRPr>
            </a:lvl3pPr>
            <a:lvl4pPr lvl="3" rtl="0">
              <a:spcBef>
                <a:spcPts val="0"/>
              </a:spcBef>
              <a:spcAft>
                <a:spcPts val="0"/>
              </a:spcAft>
              <a:buClr>
                <a:srgbClr val="8F7B87"/>
              </a:buClr>
              <a:buSzPts val="2400"/>
              <a:buNone/>
              <a:defRPr i="1" sz="2400">
                <a:solidFill>
                  <a:srgbClr val="8F7B87"/>
                </a:solidFill>
              </a:defRPr>
            </a:lvl4pPr>
            <a:lvl5pPr lvl="4" rtl="0">
              <a:spcBef>
                <a:spcPts val="0"/>
              </a:spcBef>
              <a:spcAft>
                <a:spcPts val="0"/>
              </a:spcAft>
              <a:buClr>
                <a:srgbClr val="8F7B87"/>
              </a:buClr>
              <a:buSzPts val="2400"/>
              <a:buNone/>
              <a:defRPr i="1" sz="2400">
                <a:solidFill>
                  <a:srgbClr val="8F7B87"/>
                </a:solidFill>
              </a:defRPr>
            </a:lvl5pPr>
            <a:lvl6pPr lvl="5" rtl="0">
              <a:spcBef>
                <a:spcPts val="0"/>
              </a:spcBef>
              <a:spcAft>
                <a:spcPts val="0"/>
              </a:spcAft>
              <a:buClr>
                <a:srgbClr val="8F7B87"/>
              </a:buClr>
              <a:buSzPts val="2400"/>
              <a:buNone/>
              <a:defRPr i="1" sz="2400">
                <a:solidFill>
                  <a:srgbClr val="8F7B87"/>
                </a:solidFill>
              </a:defRPr>
            </a:lvl6pPr>
            <a:lvl7pPr lvl="6" rtl="0">
              <a:spcBef>
                <a:spcPts val="0"/>
              </a:spcBef>
              <a:spcAft>
                <a:spcPts val="0"/>
              </a:spcAft>
              <a:buClr>
                <a:srgbClr val="8F7B87"/>
              </a:buClr>
              <a:buSzPts val="2400"/>
              <a:buNone/>
              <a:defRPr i="1" sz="2400">
                <a:solidFill>
                  <a:srgbClr val="8F7B87"/>
                </a:solidFill>
              </a:defRPr>
            </a:lvl7pPr>
            <a:lvl8pPr lvl="7" rtl="0">
              <a:spcBef>
                <a:spcPts val="0"/>
              </a:spcBef>
              <a:spcAft>
                <a:spcPts val="0"/>
              </a:spcAft>
              <a:buClr>
                <a:srgbClr val="8F7B87"/>
              </a:buClr>
              <a:buSzPts val="2400"/>
              <a:buNone/>
              <a:defRPr i="1" sz="2400">
                <a:solidFill>
                  <a:srgbClr val="8F7B87"/>
                </a:solidFill>
              </a:defRPr>
            </a:lvl8pPr>
            <a:lvl9pPr lvl="8" rtl="0">
              <a:spcBef>
                <a:spcPts val="0"/>
              </a:spcBef>
              <a:spcAft>
                <a:spcPts val="0"/>
              </a:spcAft>
              <a:buClr>
                <a:srgbClr val="8F7B87"/>
              </a:buClr>
              <a:buSzPts val="2400"/>
              <a:buNone/>
              <a:defRPr i="1" sz="2400">
                <a:solidFill>
                  <a:srgbClr val="8F7B87"/>
                </a:solidFill>
              </a:defRPr>
            </a:lvl9pPr>
          </a:lstStyle>
          <a:p/>
        </p:txBody>
      </p:sp>
      <p:cxnSp>
        <p:nvCxnSpPr>
          <p:cNvPr id="60" name="Google Shape;60;p15"/>
          <p:cNvCxnSpPr/>
          <p:nvPr/>
        </p:nvCxnSpPr>
        <p:spPr>
          <a:xfrm rot="10800000">
            <a:off x="-15990" y="2933511"/>
            <a:ext cx="2476800" cy="0"/>
          </a:xfrm>
          <a:prstGeom prst="straightConnector1">
            <a:avLst/>
          </a:prstGeom>
          <a:noFill/>
          <a:ln cap="flat" cmpd="sng" w="9525">
            <a:solidFill>
              <a:srgbClr val="434343"/>
            </a:solidFill>
            <a:prstDash val="solid"/>
            <a:round/>
            <a:headEnd len="med" w="med" type="oval"/>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1" name="Shape 61"/>
        <p:cNvGrpSpPr/>
        <p:nvPr/>
      </p:nvGrpSpPr>
      <p:grpSpPr>
        <a:xfrm>
          <a:off x="0" y="0"/>
          <a:ext cx="0" cy="0"/>
          <a:chOff x="0" y="0"/>
          <a:chExt cx="0" cy="0"/>
        </a:xfrm>
      </p:grpSpPr>
      <p:sp>
        <p:nvSpPr>
          <p:cNvPr id="62" name="Google Shape;62;p16"/>
          <p:cNvSpPr/>
          <p:nvPr/>
        </p:nvSpPr>
        <p:spPr>
          <a:xfrm>
            <a:off x="4136250" y="1502981"/>
            <a:ext cx="871500" cy="653625"/>
          </a:xfrm>
          <a:prstGeom prst="ellipse">
            <a:avLst/>
          </a:prstGeom>
          <a:solidFill>
            <a:srgbClr val="8F7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6"/>
          <p:cNvSpPr txBox="1"/>
          <p:nvPr>
            <p:ph idx="1" type="body"/>
          </p:nvPr>
        </p:nvSpPr>
        <p:spPr>
          <a:xfrm>
            <a:off x="1555350" y="2276100"/>
            <a:ext cx="6033300" cy="819900"/>
          </a:xfrm>
          <a:prstGeom prst="rect">
            <a:avLst/>
          </a:prstGeom>
        </p:spPr>
        <p:txBody>
          <a:bodyPr anchorCtr="0" anchor="t" bIns="91425" lIns="91425" spcFirstLastPara="1" rIns="91425" wrap="square" tIns="91425">
            <a:noAutofit/>
          </a:bodyPr>
          <a:lstStyle>
            <a:lvl1pPr indent="-419100" lvl="0" marL="457200" rtl="0" algn="ctr">
              <a:lnSpc>
                <a:spcPct val="100000"/>
              </a:lnSpc>
              <a:spcBef>
                <a:spcPts val="600"/>
              </a:spcBef>
              <a:spcAft>
                <a:spcPts val="0"/>
              </a:spcAft>
              <a:buClr>
                <a:srgbClr val="8F7B87"/>
              </a:buClr>
              <a:buSzPts val="3000"/>
              <a:buChar char="○"/>
              <a:defRPr i="1">
                <a:solidFill>
                  <a:srgbClr val="8F7B87"/>
                </a:solidFill>
              </a:defRPr>
            </a:lvl1pPr>
            <a:lvl2pPr indent="-381000" lvl="1" marL="914400" rtl="0" algn="ctr">
              <a:lnSpc>
                <a:spcPct val="100000"/>
              </a:lnSpc>
              <a:spcBef>
                <a:spcPts val="0"/>
              </a:spcBef>
              <a:spcAft>
                <a:spcPts val="0"/>
              </a:spcAft>
              <a:buClr>
                <a:srgbClr val="8F7B87"/>
              </a:buClr>
              <a:buSzPts val="2400"/>
              <a:buChar char="□"/>
              <a:defRPr i="1">
                <a:solidFill>
                  <a:srgbClr val="8F7B87"/>
                </a:solidFill>
              </a:defRPr>
            </a:lvl2pPr>
            <a:lvl3pPr indent="-381000" lvl="2" marL="1371600" rtl="0" algn="ctr">
              <a:lnSpc>
                <a:spcPct val="100000"/>
              </a:lnSpc>
              <a:spcBef>
                <a:spcPts val="0"/>
              </a:spcBef>
              <a:spcAft>
                <a:spcPts val="0"/>
              </a:spcAft>
              <a:buClr>
                <a:srgbClr val="8F7B87"/>
              </a:buClr>
              <a:buSzPts val="2400"/>
              <a:buChar char="○"/>
              <a:defRPr i="1">
                <a:solidFill>
                  <a:srgbClr val="8F7B87"/>
                </a:solidFill>
              </a:defRPr>
            </a:lvl3pPr>
            <a:lvl4pPr indent="-342900" lvl="3" marL="1828800" rtl="0" algn="ctr">
              <a:lnSpc>
                <a:spcPct val="100000"/>
              </a:lnSpc>
              <a:spcBef>
                <a:spcPts val="0"/>
              </a:spcBef>
              <a:spcAft>
                <a:spcPts val="0"/>
              </a:spcAft>
              <a:buClr>
                <a:srgbClr val="8F7B87"/>
              </a:buClr>
              <a:buSzPts val="1800"/>
              <a:buChar char="□"/>
              <a:defRPr i="1">
                <a:solidFill>
                  <a:srgbClr val="8F7B87"/>
                </a:solidFill>
              </a:defRPr>
            </a:lvl4pPr>
            <a:lvl5pPr indent="-342900" lvl="4" marL="2286000" rtl="0" algn="ctr">
              <a:lnSpc>
                <a:spcPct val="100000"/>
              </a:lnSpc>
              <a:spcBef>
                <a:spcPts val="0"/>
              </a:spcBef>
              <a:spcAft>
                <a:spcPts val="0"/>
              </a:spcAft>
              <a:buClr>
                <a:srgbClr val="8F7B87"/>
              </a:buClr>
              <a:buSzPts val="1800"/>
              <a:buChar char="○"/>
              <a:defRPr i="1">
                <a:solidFill>
                  <a:srgbClr val="8F7B87"/>
                </a:solidFill>
              </a:defRPr>
            </a:lvl5pPr>
            <a:lvl6pPr indent="-342900" lvl="5" marL="2743200" rtl="0" algn="ctr">
              <a:lnSpc>
                <a:spcPct val="100000"/>
              </a:lnSpc>
              <a:spcBef>
                <a:spcPts val="0"/>
              </a:spcBef>
              <a:spcAft>
                <a:spcPts val="0"/>
              </a:spcAft>
              <a:buClr>
                <a:srgbClr val="8F7B87"/>
              </a:buClr>
              <a:buSzPts val="1800"/>
              <a:buChar char="■"/>
              <a:defRPr i="1">
                <a:solidFill>
                  <a:srgbClr val="8F7B87"/>
                </a:solidFill>
              </a:defRPr>
            </a:lvl6pPr>
            <a:lvl7pPr indent="-342900" lvl="6" marL="3200400" rtl="0" algn="ctr">
              <a:lnSpc>
                <a:spcPct val="100000"/>
              </a:lnSpc>
              <a:spcBef>
                <a:spcPts val="0"/>
              </a:spcBef>
              <a:spcAft>
                <a:spcPts val="0"/>
              </a:spcAft>
              <a:buClr>
                <a:srgbClr val="8F7B87"/>
              </a:buClr>
              <a:buSzPts val="1800"/>
              <a:buChar char="●"/>
              <a:defRPr i="1">
                <a:solidFill>
                  <a:srgbClr val="8F7B87"/>
                </a:solidFill>
              </a:defRPr>
            </a:lvl7pPr>
            <a:lvl8pPr indent="-342900" lvl="7" marL="3657600" rtl="0" algn="ctr">
              <a:lnSpc>
                <a:spcPct val="100000"/>
              </a:lnSpc>
              <a:spcBef>
                <a:spcPts val="0"/>
              </a:spcBef>
              <a:spcAft>
                <a:spcPts val="0"/>
              </a:spcAft>
              <a:buClr>
                <a:srgbClr val="8F7B87"/>
              </a:buClr>
              <a:buSzPts val="1800"/>
              <a:buChar char="○"/>
              <a:defRPr i="1">
                <a:solidFill>
                  <a:srgbClr val="8F7B87"/>
                </a:solidFill>
              </a:defRPr>
            </a:lvl8pPr>
            <a:lvl9pPr indent="-342900" lvl="8" marL="4114800" algn="ctr">
              <a:lnSpc>
                <a:spcPct val="100000"/>
              </a:lnSpc>
              <a:spcBef>
                <a:spcPts val="0"/>
              </a:spcBef>
              <a:spcAft>
                <a:spcPts val="0"/>
              </a:spcAft>
              <a:buClr>
                <a:srgbClr val="8F7B87"/>
              </a:buClr>
              <a:buSzPts val="1800"/>
              <a:buChar char="■"/>
              <a:defRPr i="1">
                <a:solidFill>
                  <a:srgbClr val="8F7B87"/>
                </a:solidFill>
              </a:defRPr>
            </a:lvl9pPr>
          </a:lstStyle>
          <a:p/>
        </p:txBody>
      </p:sp>
      <p:sp>
        <p:nvSpPr>
          <p:cNvPr id="64" name="Google Shape;64;p16"/>
          <p:cNvSpPr txBox="1"/>
          <p:nvPr/>
        </p:nvSpPr>
        <p:spPr>
          <a:xfrm>
            <a:off x="3593400" y="1433794"/>
            <a:ext cx="1957200" cy="65362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9600">
                <a:solidFill>
                  <a:srgbClr val="FFFFFF"/>
                </a:solidFill>
                <a:latin typeface="Montserrat"/>
                <a:ea typeface="Montserrat"/>
                <a:cs typeface="Montserrat"/>
                <a:sym typeface="Montserrat"/>
              </a:rPr>
              <a:t>“</a:t>
            </a:r>
            <a:endParaRPr sz="9600">
              <a:solidFill>
                <a:srgbClr val="FFFFFF"/>
              </a:solidFill>
              <a:latin typeface="Montserrat"/>
              <a:ea typeface="Montserrat"/>
              <a:cs typeface="Montserrat"/>
              <a:sym typeface="Montserrat"/>
            </a:endParaRPr>
          </a:p>
        </p:txBody>
      </p:sp>
      <p:sp>
        <p:nvSpPr>
          <p:cNvPr id="65" name="Google Shape;65;p16"/>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solidFill>
                  <a:srgbClr val="8F7B87"/>
                </a:solidFill>
              </a:defRPr>
            </a:lvl1pPr>
            <a:lvl2pPr lvl="1">
              <a:buNone/>
              <a:defRPr>
                <a:solidFill>
                  <a:srgbClr val="8F7B87"/>
                </a:solidFill>
              </a:defRPr>
            </a:lvl2pPr>
            <a:lvl3pPr lvl="2">
              <a:buNone/>
              <a:defRPr>
                <a:solidFill>
                  <a:srgbClr val="8F7B87"/>
                </a:solidFill>
              </a:defRPr>
            </a:lvl3pPr>
            <a:lvl4pPr lvl="3">
              <a:buNone/>
              <a:defRPr>
                <a:solidFill>
                  <a:srgbClr val="8F7B87"/>
                </a:solidFill>
              </a:defRPr>
            </a:lvl4pPr>
            <a:lvl5pPr lvl="4">
              <a:buNone/>
              <a:defRPr>
                <a:solidFill>
                  <a:srgbClr val="8F7B87"/>
                </a:solidFill>
              </a:defRPr>
            </a:lvl5pPr>
            <a:lvl6pPr lvl="5">
              <a:buNone/>
              <a:defRPr>
                <a:solidFill>
                  <a:srgbClr val="8F7B87"/>
                </a:solidFill>
              </a:defRPr>
            </a:lvl6pPr>
            <a:lvl7pPr lvl="6">
              <a:buNone/>
              <a:defRPr>
                <a:solidFill>
                  <a:srgbClr val="8F7B87"/>
                </a:solidFill>
              </a:defRPr>
            </a:lvl7pPr>
            <a:lvl8pPr lvl="7">
              <a:buNone/>
              <a:defRPr>
                <a:solidFill>
                  <a:srgbClr val="8F7B87"/>
                </a:solidFill>
              </a:defRPr>
            </a:lvl8pPr>
            <a:lvl9pPr lvl="8">
              <a:buNone/>
              <a:defRPr>
                <a:solidFill>
                  <a:srgbClr val="8F7B87"/>
                </a:solidFill>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6" name="Shape 66"/>
        <p:cNvGrpSpPr/>
        <p:nvPr/>
      </p:nvGrpSpPr>
      <p:grpSpPr>
        <a:xfrm>
          <a:off x="0" y="0"/>
          <a:ext cx="0" cy="0"/>
          <a:chOff x="0" y="0"/>
          <a:chExt cx="0" cy="0"/>
        </a:xfrm>
      </p:grpSpPr>
      <p:sp>
        <p:nvSpPr>
          <p:cNvPr id="67" name="Google Shape;67;p17"/>
          <p:cNvSpPr txBox="1"/>
          <p:nvPr>
            <p:ph type="title"/>
          </p:nvPr>
        </p:nvSpPr>
        <p:spPr>
          <a:xfrm>
            <a:off x="2622900" y="113175"/>
            <a:ext cx="3898200" cy="85725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8" name="Google Shape;68;p17"/>
          <p:cNvSpPr txBox="1"/>
          <p:nvPr>
            <p:ph idx="1" type="body"/>
          </p:nvPr>
        </p:nvSpPr>
        <p:spPr>
          <a:xfrm>
            <a:off x="617100" y="1498463"/>
            <a:ext cx="7909800" cy="3215475"/>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cxnSp>
        <p:nvCxnSpPr>
          <p:cNvPr id="69" name="Google Shape;69;p17"/>
          <p:cNvCxnSpPr/>
          <p:nvPr/>
        </p:nvCxnSpPr>
        <p:spPr>
          <a:xfrm rot="10800000">
            <a:off x="-23700" y="541800"/>
            <a:ext cx="2341800" cy="0"/>
          </a:xfrm>
          <a:prstGeom prst="straightConnector1">
            <a:avLst/>
          </a:prstGeom>
          <a:noFill/>
          <a:ln cap="flat" cmpd="sng" w="9525">
            <a:solidFill>
              <a:srgbClr val="434343"/>
            </a:solidFill>
            <a:prstDash val="solid"/>
            <a:round/>
            <a:headEnd len="med" w="med" type="oval"/>
            <a:tailEnd len="med" w="med" type="none"/>
          </a:ln>
        </p:spPr>
      </p:cxnSp>
      <p:cxnSp>
        <p:nvCxnSpPr>
          <p:cNvPr id="70" name="Google Shape;70;p17"/>
          <p:cNvCxnSpPr/>
          <p:nvPr/>
        </p:nvCxnSpPr>
        <p:spPr>
          <a:xfrm>
            <a:off x="6825900" y="541800"/>
            <a:ext cx="2331300" cy="0"/>
          </a:xfrm>
          <a:prstGeom prst="straightConnector1">
            <a:avLst/>
          </a:prstGeom>
          <a:noFill/>
          <a:ln cap="flat" cmpd="sng" w="9525">
            <a:solidFill>
              <a:srgbClr val="434343"/>
            </a:solidFill>
            <a:prstDash val="solid"/>
            <a:round/>
            <a:headEnd len="med" w="med" type="oval"/>
            <a:tailEnd len="med" w="med" type="none"/>
          </a:ln>
        </p:spPr>
      </p:cxnSp>
      <p:sp>
        <p:nvSpPr>
          <p:cNvPr id="71" name="Google Shape;71;p17"/>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2" name="Shape 72"/>
        <p:cNvGrpSpPr/>
        <p:nvPr/>
      </p:nvGrpSpPr>
      <p:grpSpPr>
        <a:xfrm>
          <a:off x="0" y="0"/>
          <a:ext cx="0" cy="0"/>
          <a:chOff x="0" y="0"/>
          <a:chExt cx="0" cy="0"/>
        </a:xfrm>
      </p:grpSpPr>
      <p:sp>
        <p:nvSpPr>
          <p:cNvPr id="73" name="Google Shape;73;p18"/>
          <p:cNvSpPr txBox="1"/>
          <p:nvPr>
            <p:ph idx="1" type="body"/>
          </p:nvPr>
        </p:nvSpPr>
        <p:spPr>
          <a:xfrm>
            <a:off x="626350" y="1498463"/>
            <a:ext cx="3644400" cy="32049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4" name="Google Shape;74;p18"/>
          <p:cNvSpPr txBox="1"/>
          <p:nvPr>
            <p:ph idx="2" type="body"/>
          </p:nvPr>
        </p:nvSpPr>
        <p:spPr>
          <a:xfrm>
            <a:off x="4870698" y="1498463"/>
            <a:ext cx="3644400" cy="32049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75" name="Google Shape;75;p18"/>
          <p:cNvSpPr txBox="1"/>
          <p:nvPr>
            <p:ph type="title"/>
          </p:nvPr>
        </p:nvSpPr>
        <p:spPr>
          <a:xfrm>
            <a:off x="2622900" y="113175"/>
            <a:ext cx="3898200" cy="85725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76" name="Google Shape;76;p18"/>
          <p:cNvCxnSpPr/>
          <p:nvPr/>
        </p:nvCxnSpPr>
        <p:spPr>
          <a:xfrm rot="10800000">
            <a:off x="-23700" y="541800"/>
            <a:ext cx="2341800" cy="0"/>
          </a:xfrm>
          <a:prstGeom prst="straightConnector1">
            <a:avLst/>
          </a:prstGeom>
          <a:noFill/>
          <a:ln cap="flat" cmpd="sng" w="9525">
            <a:solidFill>
              <a:srgbClr val="434343"/>
            </a:solidFill>
            <a:prstDash val="solid"/>
            <a:round/>
            <a:headEnd len="med" w="med" type="oval"/>
            <a:tailEnd len="med" w="med" type="none"/>
          </a:ln>
        </p:spPr>
      </p:cxnSp>
      <p:cxnSp>
        <p:nvCxnSpPr>
          <p:cNvPr id="77" name="Google Shape;77;p18"/>
          <p:cNvCxnSpPr/>
          <p:nvPr/>
        </p:nvCxnSpPr>
        <p:spPr>
          <a:xfrm>
            <a:off x="6825900" y="541800"/>
            <a:ext cx="2331300" cy="0"/>
          </a:xfrm>
          <a:prstGeom prst="straightConnector1">
            <a:avLst/>
          </a:prstGeom>
          <a:noFill/>
          <a:ln cap="flat" cmpd="sng" w="9525">
            <a:solidFill>
              <a:srgbClr val="434343"/>
            </a:solidFill>
            <a:prstDash val="solid"/>
            <a:round/>
            <a:headEnd len="med" w="med" type="oval"/>
            <a:tailEnd len="med" w="med" type="none"/>
          </a:ln>
        </p:spPr>
      </p:cxnSp>
      <p:sp>
        <p:nvSpPr>
          <p:cNvPr id="78" name="Google Shape;78;p18"/>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9" name="Shape 79"/>
        <p:cNvGrpSpPr/>
        <p:nvPr/>
      </p:nvGrpSpPr>
      <p:grpSpPr>
        <a:xfrm>
          <a:off x="0" y="0"/>
          <a:ext cx="0" cy="0"/>
          <a:chOff x="0" y="0"/>
          <a:chExt cx="0" cy="0"/>
        </a:xfrm>
      </p:grpSpPr>
      <p:sp>
        <p:nvSpPr>
          <p:cNvPr id="80" name="Google Shape;80;p19"/>
          <p:cNvSpPr txBox="1"/>
          <p:nvPr>
            <p:ph idx="1" type="body"/>
          </p:nvPr>
        </p:nvSpPr>
        <p:spPr>
          <a:xfrm>
            <a:off x="626350" y="1510350"/>
            <a:ext cx="2547900" cy="319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1" name="Google Shape;81;p19"/>
          <p:cNvSpPr txBox="1"/>
          <p:nvPr>
            <p:ph idx="2" type="body"/>
          </p:nvPr>
        </p:nvSpPr>
        <p:spPr>
          <a:xfrm>
            <a:off x="3304738" y="1510350"/>
            <a:ext cx="2547900" cy="319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2" name="Google Shape;82;p19"/>
          <p:cNvSpPr txBox="1"/>
          <p:nvPr>
            <p:ph idx="3" type="body"/>
          </p:nvPr>
        </p:nvSpPr>
        <p:spPr>
          <a:xfrm>
            <a:off x="5983125" y="1510350"/>
            <a:ext cx="2547900" cy="3193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83" name="Google Shape;83;p19"/>
          <p:cNvSpPr txBox="1"/>
          <p:nvPr>
            <p:ph type="title"/>
          </p:nvPr>
        </p:nvSpPr>
        <p:spPr>
          <a:xfrm>
            <a:off x="2622900" y="113175"/>
            <a:ext cx="3898200" cy="85725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84" name="Google Shape;84;p19"/>
          <p:cNvCxnSpPr/>
          <p:nvPr/>
        </p:nvCxnSpPr>
        <p:spPr>
          <a:xfrm rot="10800000">
            <a:off x="-23700" y="541800"/>
            <a:ext cx="2341800" cy="0"/>
          </a:xfrm>
          <a:prstGeom prst="straightConnector1">
            <a:avLst/>
          </a:prstGeom>
          <a:noFill/>
          <a:ln cap="flat" cmpd="sng" w="9525">
            <a:solidFill>
              <a:srgbClr val="434343"/>
            </a:solidFill>
            <a:prstDash val="solid"/>
            <a:round/>
            <a:headEnd len="med" w="med" type="oval"/>
            <a:tailEnd len="med" w="med" type="none"/>
          </a:ln>
        </p:spPr>
      </p:cxnSp>
      <p:cxnSp>
        <p:nvCxnSpPr>
          <p:cNvPr id="85" name="Google Shape;85;p19"/>
          <p:cNvCxnSpPr/>
          <p:nvPr/>
        </p:nvCxnSpPr>
        <p:spPr>
          <a:xfrm>
            <a:off x="6825900" y="541800"/>
            <a:ext cx="2331300" cy="0"/>
          </a:xfrm>
          <a:prstGeom prst="straightConnector1">
            <a:avLst/>
          </a:prstGeom>
          <a:noFill/>
          <a:ln cap="flat" cmpd="sng" w="9525">
            <a:solidFill>
              <a:srgbClr val="434343"/>
            </a:solidFill>
            <a:prstDash val="solid"/>
            <a:round/>
            <a:headEnd len="med" w="med" type="oval"/>
            <a:tailEnd len="med" w="med" type="none"/>
          </a:ln>
        </p:spPr>
      </p:cxnSp>
      <p:sp>
        <p:nvSpPr>
          <p:cNvPr id="86" name="Google Shape;86;p19"/>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20"/>
          <p:cNvSpPr txBox="1"/>
          <p:nvPr>
            <p:ph type="title"/>
          </p:nvPr>
        </p:nvSpPr>
        <p:spPr>
          <a:xfrm>
            <a:off x="2622900" y="113175"/>
            <a:ext cx="3898200" cy="85725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89" name="Google Shape;89;p20"/>
          <p:cNvCxnSpPr/>
          <p:nvPr/>
        </p:nvCxnSpPr>
        <p:spPr>
          <a:xfrm rot="10800000">
            <a:off x="-23700" y="541800"/>
            <a:ext cx="2341800" cy="0"/>
          </a:xfrm>
          <a:prstGeom prst="straightConnector1">
            <a:avLst/>
          </a:prstGeom>
          <a:noFill/>
          <a:ln cap="flat" cmpd="sng" w="9525">
            <a:solidFill>
              <a:srgbClr val="434343"/>
            </a:solidFill>
            <a:prstDash val="solid"/>
            <a:round/>
            <a:headEnd len="med" w="med" type="oval"/>
            <a:tailEnd len="med" w="med" type="none"/>
          </a:ln>
        </p:spPr>
      </p:cxnSp>
      <p:cxnSp>
        <p:nvCxnSpPr>
          <p:cNvPr id="90" name="Google Shape;90;p20"/>
          <p:cNvCxnSpPr/>
          <p:nvPr/>
        </p:nvCxnSpPr>
        <p:spPr>
          <a:xfrm>
            <a:off x="6825900" y="541800"/>
            <a:ext cx="2331300" cy="0"/>
          </a:xfrm>
          <a:prstGeom prst="straightConnector1">
            <a:avLst/>
          </a:prstGeom>
          <a:noFill/>
          <a:ln cap="flat" cmpd="sng" w="9525">
            <a:solidFill>
              <a:srgbClr val="434343"/>
            </a:solidFill>
            <a:prstDash val="solid"/>
            <a:round/>
            <a:headEnd len="med" w="med" type="oval"/>
            <a:tailEnd len="med" w="med" type="none"/>
          </a:ln>
        </p:spPr>
      </p:cxnSp>
      <p:sp>
        <p:nvSpPr>
          <p:cNvPr id="91" name="Google Shape;91;p20"/>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21"/>
          <p:cNvSpPr txBox="1"/>
          <p:nvPr>
            <p:ph idx="1" type="body"/>
          </p:nvPr>
        </p:nvSpPr>
        <p:spPr>
          <a:xfrm>
            <a:off x="2600500" y="4396706"/>
            <a:ext cx="3957600" cy="519525"/>
          </a:xfrm>
          <a:prstGeom prst="rect">
            <a:avLst/>
          </a:prstGeom>
        </p:spPr>
        <p:txBody>
          <a:bodyPr anchorCtr="0" anchor="ctr" bIns="91425" lIns="91425" spcFirstLastPara="1" rIns="91425" wrap="square" tIns="91425">
            <a:noAutofit/>
          </a:bodyPr>
          <a:lstStyle>
            <a:lvl1pPr indent="-228600" lvl="0" marL="457200" algn="ctr">
              <a:spcBef>
                <a:spcPts val="360"/>
              </a:spcBef>
              <a:spcAft>
                <a:spcPts val="0"/>
              </a:spcAft>
              <a:buSzPts val="1800"/>
              <a:buNone/>
              <a:defRPr i="1" sz="1800"/>
            </a:lvl1pPr>
          </a:lstStyle>
          <a:p/>
        </p:txBody>
      </p:sp>
      <p:cxnSp>
        <p:nvCxnSpPr>
          <p:cNvPr id="94" name="Google Shape;94;p21"/>
          <p:cNvCxnSpPr/>
          <p:nvPr/>
        </p:nvCxnSpPr>
        <p:spPr>
          <a:xfrm rot="10800000">
            <a:off x="-15900" y="4689847"/>
            <a:ext cx="2334000" cy="0"/>
          </a:xfrm>
          <a:prstGeom prst="straightConnector1">
            <a:avLst/>
          </a:prstGeom>
          <a:noFill/>
          <a:ln cap="flat" cmpd="sng" w="9525">
            <a:solidFill>
              <a:srgbClr val="434343"/>
            </a:solidFill>
            <a:prstDash val="solid"/>
            <a:round/>
            <a:headEnd len="med" w="med" type="oval"/>
            <a:tailEnd len="med" w="med" type="none"/>
          </a:ln>
        </p:spPr>
      </p:cxnSp>
      <p:cxnSp>
        <p:nvCxnSpPr>
          <p:cNvPr id="95" name="Google Shape;95;p21"/>
          <p:cNvCxnSpPr/>
          <p:nvPr/>
        </p:nvCxnSpPr>
        <p:spPr>
          <a:xfrm>
            <a:off x="6825900" y="4689847"/>
            <a:ext cx="2339400" cy="0"/>
          </a:xfrm>
          <a:prstGeom prst="straightConnector1">
            <a:avLst/>
          </a:prstGeom>
          <a:noFill/>
          <a:ln cap="flat" cmpd="sng" w="9525">
            <a:solidFill>
              <a:srgbClr val="434343"/>
            </a:solidFill>
            <a:prstDash val="solid"/>
            <a:round/>
            <a:headEnd len="med" w="med" type="oval"/>
            <a:tailEnd len="med" w="med" type="none"/>
          </a:ln>
        </p:spPr>
      </p:cxnSp>
      <p:sp>
        <p:nvSpPr>
          <p:cNvPr id="96" name="Google Shape;96;p21"/>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2"/>
          <p:cNvSpPr txBox="1"/>
          <p:nvPr>
            <p:ph idx="12" type="sldNum"/>
          </p:nvPr>
        </p:nvSpPr>
        <p:spPr>
          <a:xfrm>
            <a:off x="4297650" y="4749851"/>
            <a:ext cx="548700" cy="39375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3.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22900" y="205988"/>
            <a:ext cx="3898200" cy="85725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2pPr>
            <a:lvl3pPr lvl="2"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3pPr>
            <a:lvl4pPr lvl="3"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4pPr>
            <a:lvl5pPr lvl="4"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5pPr>
            <a:lvl6pPr lvl="5"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6pPr>
            <a:lvl7pPr lvl="6"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7pPr>
            <a:lvl8pPr lvl="7"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8pPr>
            <a:lvl9pPr lvl="8" algn="ctr">
              <a:spcBef>
                <a:spcPts val="0"/>
              </a:spcBef>
              <a:spcAft>
                <a:spcPts val="0"/>
              </a:spcAft>
              <a:buClr>
                <a:schemeClr val="dk1"/>
              </a:buClr>
              <a:buSzPts val="2000"/>
              <a:buFont typeface="Montserrat"/>
              <a:buNone/>
              <a:defRPr b="1" sz="2000">
                <a:solidFill>
                  <a:schemeClr val="dk1"/>
                </a:solidFill>
                <a:latin typeface="Montserrat"/>
                <a:ea typeface="Montserrat"/>
                <a:cs typeface="Montserrat"/>
                <a:sym typeface="Montserrat"/>
              </a:defRPr>
            </a:lvl9pPr>
          </a:lstStyle>
          <a:p/>
        </p:txBody>
      </p:sp>
      <p:sp>
        <p:nvSpPr>
          <p:cNvPr id="52" name="Google Shape;52;p13"/>
          <p:cNvSpPr txBox="1"/>
          <p:nvPr>
            <p:ph idx="1" type="body"/>
          </p:nvPr>
        </p:nvSpPr>
        <p:spPr>
          <a:xfrm>
            <a:off x="617100" y="1498463"/>
            <a:ext cx="7909800" cy="3215475"/>
          </a:xfrm>
          <a:prstGeom prst="rect">
            <a:avLst/>
          </a:prstGeom>
          <a:noFill/>
          <a:ln>
            <a:noFill/>
          </a:ln>
        </p:spPr>
        <p:txBody>
          <a:bodyPr anchorCtr="0" anchor="t" bIns="91425" lIns="91425" spcFirstLastPara="1" rIns="91425" wrap="square" tIns="91425">
            <a:noAutofit/>
          </a:bodyPr>
          <a:lstStyle>
            <a:lvl1pPr indent="-419100" lvl="0" marL="457200">
              <a:lnSpc>
                <a:spcPct val="115000"/>
              </a:lnSpc>
              <a:spcBef>
                <a:spcPts val="600"/>
              </a:spcBef>
              <a:spcAft>
                <a:spcPts val="0"/>
              </a:spcAft>
              <a:buClr>
                <a:schemeClr val="dk1"/>
              </a:buClr>
              <a:buSzPts val="3000"/>
              <a:buFont typeface="PT Serif"/>
              <a:buChar char="○"/>
              <a:defRPr sz="3000">
                <a:solidFill>
                  <a:schemeClr val="dk1"/>
                </a:solidFill>
                <a:latin typeface="PT Serif"/>
                <a:ea typeface="PT Serif"/>
                <a:cs typeface="PT Serif"/>
                <a:sym typeface="PT Serif"/>
              </a:defRPr>
            </a:lvl1pPr>
            <a:lvl2pPr indent="-381000" lvl="1" marL="9144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2pPr>
            <a:lvl3pPr indent="-381000" lvl="2" marL="13716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3pPr>
            <a:lvl4pPr indent="-342900" lvl="3" marL="18288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4pPr>
            <a:lvl5pPr indent="-342900" lvl="4" marL="22860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5pPr>
            <a:lvl6pPr indent="-342900" lvl="5" marL="27432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6pPr>
            <a:lvl7pPr indent="-342900" lvl="6" marL="32004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7pPr>
            <a:lvl8pPr indent="-342900" lvl="7" marL="36576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8pPr>
            <a:lvl9pPr indent="-342900" lvl="8" marL="4114800">
              <a:lnSpc>
                <a:spcPct val="115000"/>
              </a:lnSpc>
              <a:spcBef>
                <a:spcPts val="0"/>
              </a:spcBef>
              <a:spcAft>
                <a:spcPts val="0"/>
              </a:spcAft>
              <a:buClr>
                <a:schemeClr val="dk1"/>
              </a:buClr>
              <a:buSzPts val="1800"/>
              <a:buFont typeface="PT Serif"/>
              <a:buChar char="■"/>
              <a:defRPr sz="1800">
                <a:solidFill>
                  <a:schemeClr val="dk1"/>
                </a:solidFill>
                <a:latin typeface="PT Serif"/>
                <a:ea typeface="PT Serif"/>
                <a:cs typeface="PT Serif"/>
                <a:sym typeface="PT Serif"/>
              </a:defRPr>
            </a:lvl9pPr>
          </a:lstStyle>
          <a:p/>
        </p:txBody>
      </p:sp>
      <p:sp>
        <p:nvSpPr>
          <p:cNvPr id="53" name="Google Shape;53;p13"/>
          <p:cNvSpPr txBox="1"/>
          <p:nvPr>
            <p:ph idx="12" type="sldNum"/>
          </p:nvPr>
        </p:nvSpPr>
        <p:spPr>
          <a:xfrm>
            <a:off x="4297650" y="4749851"/>
            <a:ext cx="548700" cy="393750"/>
          </a:xfrm>
          <a:prstGeom prst="rect">
            <a:avLst/>
          </a:prstGeom>
          <a:noFill/>
          <a:ln>
            <a:noFill/>
          </a:ln>
        </p:spPr>
        <p:txBody>
          <a:bodyPr anchorCtr="0" anchor="t" bIns="91425" lIns="91425" spcFirstLastPara="1" rIns="91425" wrap="square" tIns="91425">
            <a:noAutofit/>
          </a:bodyPr>
          <a:lstStyle>
            <a:lvl1pPr lvl="0" algn="ctr">
              <a:buNone/>
              <a:defRPr sz="1300">
                <a:solidFill>
                  <a:srgbClr val="8F7B87"/>
                </a:solidFill>
                <a:latin typeface="PT Serif"/>
                <a:ea typeface="PT Serif"/>
                <a:cs typeface="PT Serif"/>
                <a:sym typeface="PT Serif"/>
              </a:defRPr>
            </a:lvl1pPr>
            <a:lvl2pPr lvl="1" algn="ctr">
              <a:buNone/>
              <a:defRPr sz="1300">
                <a:solidFill>
                  <a:srgbClr val="8F7B87"/>
                </a:solidFill>
                <a:latin typeface="PT Serif"/>
                <a:ea typeface="PT Serif"/>
                <a:cs typeface="PT Serif"/>
                <a:sym typeface="PT Serif"/>
              </a:defRPr>
            </a:lvl2pPr>
            <a:lvl3pPr lvl="2" algn="ctr">
              <a:buNone/>
              <a:defRPr sz="1300">
                <a:solidFill>
                  <a:srgbClr val="8F7B87"/>
                </a:solidFill>
                <a:latin typeface="PT Serif"/>
                <a:ea typeface="PT Serif"/>
                <a:cs typeface="PT Serif"/>
                <a:sym typeface="PT Serif"/>
              </a:defRPr>
            </a:lvl3pPr>
            <a:lvl4pPr lvl="3" algn="ctr">
              <a:buNone/>
              <a:defRPr sz="1300">
                <a:solidFill>
                  <a:srgbClr val="8F7B87"/>
                </a:solidFill>
                <a:latin typeface="PT Serif"/>
                <a:ea typeface="PT Serif"/>
                <a:cs typeface="PT Serif"/>
                <a:sym typeface="PT Serif"/>
              </a:defRPr>
            </a:lvl4pPr>
            <a:lvl5pPr lvl="4" algn="ctr">
              <a:buNone/>
              <a:defRPr sz="1300">
                <a:solidFill>
                  <a:srgbClr val="8F7B87"/>
                </a:solidFill>
                <a:latin typeface="PT Serif"/>
                <a:ea typeface="PT Serif"/>
                <a:cs typeface="PT Serif"/>
                <a:sym typeface="PT Serif"/>
              </a:defRPr>
            </a:lvl5pPr>
            <a:lvl6pPr lvl="5" algn="ctr">
              <a:buNone/>
              <a:defRPr sz="1300">
                <a:solidFill>
                  <a:srgbClr val="8F7B87"/>
                </a:solidFill>
                <a:latin typeface="PT Serif"/>
                <a:ea typeface="PT Serif"/>
                <a:cs typeface="PT Serif"/>
                <a:sym typeface="PT Serif"/>
              </a:defRPr>
            </a:lvl6pPr>
            <a:lvl7pPr lvl="6" algn="ctr">
              <a:buNone/>
              <a:defRPr sz="1300">
                <a:solidFill>
                  <a:srgbClr val="8F7B87"/>
                </a:solidFill>
                <a:latin typeface="PT Serif"/>
                <a:ea typeface="PT Serif"/>
                <a:cs typeface="PT Serif"/>
                <a:sym typeface="PT Serif"/>
              </a:defRPr>
            </a:lvl7pPr>
            <a:lvl8pPr lvl="7" algn="ctr">
              <a:buNone/>
              <a:defRPr sz="1300">
                <a:solidFill>
                  <a:srgbClr val="8F7B87"/>
                </a:solidFill>
                <a:latin typeface="PT Serif"/>
                <a:ea typeface="PT Serif"/>
                <a:cs typeface="PT Serif"/>
                <a:sym typeface="PT Serif"/>
              </a:defRPr>
            </a:lvl8pPr>
            <a:lvl9pPr lvl="8" algn="ctr">
              <a:buNone/>
              <a:defRPr sz="1300">
                <a:solidFill>
                  <a:srgbClr val="8F7B87"/>
                </a:solidFill>
                <a:latin typeface="PT Serif"/>
                <a:ea typeface="PT Serif"/>
                <a:cs typeface="PT Serif"/>
                <a:sym typeface="PT Serif"/>
              </a:defRPr>
            </a:lvl9pPr>
          </a:lstStyle>
          <a:p>
            <a:pPr indent="0" lvl="0" marL="0" rtl="0" algn="ct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3"/>
          <p:cNvSpPr txBox="1"/>
          <p:nvPr>
            <p:ph type="ctrTitle"/>
          </p:nvPr>
        </p:nvSpPr>
        <p:spPr>
          <a:xfrm>
            <a:off x="2600400" y="1991813"/>
            <a:ext cx="6166500" cy="1159875"/>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3000"/>
              <a:t>Работа с выражениями и уравнениями в прикладной компьютерной</a:t>
            </a:r>
            <a:endParaRPr sz="3000"/>
          </a:p>
          <a:p>
            <a:pPr indent="0" lvl="0" marL="0" rtl="0" algn="l">
              <a:spcBef>
                <a:spcPts val="0"/>
              </a:spcBef>
              <a:spcAft>
                <a:spcPts val="0"/>
              </a:spcAft>
              <a:buNone/>
            </a:pPr>
            <a:r>
              <a:rPr lang="ru" sz="3000"/>
              <a:t>программе Maxima</a:t>
            </a:r>
            <a:endParaRPr sz="3000"/>
          </a:p>
        </p:txBody>
      </p:sp>
      <p:pic>
        <p:nvPicPr>
          <p:cNvPr id="104" name="Google Shape;104;p23"/>
          <p:cNvPicPr preferRelativeResize="0"/>
          <p:nvPr/>
        </p:nvPicPr>
        <p:blipFill rotWithShape="1">
          <a:blip r:embed="rId3">
            <a:alphaModFix/>
          </a:blip>
          <a:srcRect b="28396" l="29783" r="28425" t="29813"/>
          <a:stretch/>
        </p:blipFill>
        <p:spPr>
          <a:xfrm>
            <a:off x="0" y="4475400"/>
            <a:ext cx="668100" cy="668100"/>
          </a:xfrm>
          <a:prstGeom prst="rect">
            <a:avLst/>
          </a:prstGeom>
          <a:noFill/>
          <a:ln>
            <a:noFill/>
          </a:ln>
        </p:spPr>
      </p:pic>
      <p:sp>
        <p:nvSpPr>
          <p:cNvPr id="105" name="Google Shape;105;p23"/>
          <p:cNvSpPr txBox="1"/>
          <p:nvPr>
            <p:ph idx="1" type="subTitle"/>
          </p:nvPr>
        </p:nvSpPr>
        <p:spPr>
          <a:xfrm>
            <a:off x="2600400" y="3182963"/>
            <a:ext cx="5857800" cy="784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i="0" lang="ru" sz="1400">
                <a:solidFill>
                  <a:srgbClr val="8F7B87"/>
                </a:solidFill>
                <a:latin typeface="Arial"/>
                <a:ea typeface="Arial"/>
                <a:cs typeface="Arial"/>
                <a:sym typeface="Arial"/>
              </a:rPr>
              <a:t>Подготовила студентка 1 курса ИВТ 3пг Логинова Софья</a:t>
            </a:r>
            <a:endParaRPr>
              <a:solidFill>
                <a:srgbClr val="8F7B8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p32"/>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Раскрытие скобок</a:t>
            </a:r>
            <a:endParaRPr/>
          </a:p>
        </p:txBody>
      </p:sp>
      <p:sp>
        <p:nvSpPr>
          <p:cNvPr id="164" name="Google Shape;164;p32"/>
          <p:cNvSpPr txBox="1"/>
          <p:nvPr>
            <p:ph idx="1" type="body"/>
          </p:nvPr>
        </p:nvSpPr>
        <p:spPr>
          <a:xfrm>
            <a:off x="617100" y="1495676"/>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В функции </a:t>
            </a:r>
            <a:r>
              <a:rPr b="1" i="1" lang="ru" sz="1800"/>
              <a:t>ratexpand() </a:t>
            </a:r>
            <a:r>
              <a:rPr lang="ru" sz="1800"/>
              <a:t>и в числители, и в знаменателе все скобки будут раскрыты. Пользователю не видно, но внутри программы выражение </a:t>
            </a:r>
            <a:r>
              <a:rPr lang="ru" sz="1800"/>
              <a:t>остается</a:t>
            </a:r>
            <a:r>
              <a:rPr lang="ru" sz="1800"/>
              <a:t> в общем виде. А значит и результаты дальнейших рациональных действий с выражением не будут автоматически «канонизироваться».</a:t>
            </a:r>
            <a:endParaRPr sz="1800"/>
          </a:p>
          <a:p>
            <a:pPr indent="0" lvl="0" marL="0" rtl="0" algn="l">
              <a:spcBef>
                <a:spcPts val="600"/>
              </a:spcBef>
              <a:spcAft>
                <a:spcPts val="0"/>
              </a:spcAft>
              <a:buNone/>
            </a:pPr>
            <a:r>
              <a:rPr lang="ru" sz="1800"/>
              <a:t>В функции </a:t>
            </a:r>
            <a:r>
              <a:rPr b="1" i="1" lang="ru" sz="1800"/>
              <a:t>rat(),</a:t>
            </a:r>
            <a:r>
              <a:rPr lang="ru" sz="1800"/>
              <a:t> слагаемые с одинаковыми переменными будут сгруппированы. Причём одна из них будет вынесена за скобки.</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sp>
        <p:nvSpPr>
          <p:cNvPr id="169" name="Google Shape;169;p33"/>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Раскрытие скобок</a:t>
            </a:r>
            <a:endParaRPr/>
          </a:p>
        </p:txBody>
      </p:sp>
      <p:sp>
        <p:nvSpPr>
          <p:cNvPr id="170" name="Google Shape;170;p33"/>
          <p:cNvSpPr txBox="1"/>
          <p:nvPr>
            <p:ph idx="1" type="body"/>
          </p:nvPr>
        </p:nvSpPr>
        <p:spPr>
          <a:xfrm>
            <a:off x="617100" y="1295701"/>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Кроме функции ratexpand(), есть функция </a:t>
            </a:r>
            <a:r>
              <a:rPr b="1" i="1" lang="ru" sz="1800"/>
              <a:t>expand()</a:t>
            </a:r>
            <a:r>
              <a:rPr lang="ru" sz="1800"/>
              <a:t>. Первая их них раскрывает только рациональное выражение «верхнего уровня», а все подвыражения, не являющиеся рациональными, обрабатываются как атомарные (то есть она их не раскрывает). Вторая же функция раскрывает скобки на всех уровнях вложенности.</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sp>
        <p:nvSpPr>
          <p:cNvPr id="175" name="Google Shape;175;p34"/>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Раскрытие скобок</a:t>
            </a:r>
            <a:endParaRPr/>
          </a:p>
        </p:txBody>
      </p:sp>
      <p:pic>
        <p:nvPicPr>
          <p:cNvPr id="176" name="Google Shape;176;p34"/>
          <p:cNvPicPr preferRelativeResize="0"/>
          <p:nvPr/>
        </p:nvPicPr>
        <p:blipFill>
          <a:blip r:embed="rId3">
            <a:alphaModFix/>
          </a:blip>
          <a:stretch>
            <a:fillRect/>
          </a:stretch>
        </p:blipFill>
        <p:spPr>
          <a:xfrm>
            <a:off x="1059950" y="1065475"/>
            <a:ext cx="2619375" cy="3657600"/>
          </a:xfrm>
          <a:prstGeom prst="rect">
            <a:avLst/>
          </a:prstGeom>
          <a:noFill/>
          <a:ln>
            <a:noFill/>
          </a:ln>
        </p:spPr>
      </p:pic>
      <p:pic>
        <p:nvPicPr>
          <p:cNvPr id="177" name="Google Shape;177;p34"/>
          <p:cNvPicPr preferRelativeResize="0"/>
          <p:nvPr/>
        </p:nvPicPr>
        <p:blipFill>
          <a:blip r:embed="rId4">
            <a:alphaModFix/>
          </a:blip>
          <a:stretch>
            <a:fillRect/>
          </a:stretch>
        </p:blipFill>
        <p:spPr>
          <a:xfrm>
            <a:off x="4891650" y="1216675"/>
            <a:ext cx="3521575" cy="335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35"/>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Упрощение факториалов</a:t>
            </a:r>
            <a:endParaRPr/>
          </a:p>
        </p:txBody>
      </p:sp>
      <p:sp>
        <p:nvSpPr>
          <p:cNvPr id="183" name="Google Shape;183;p35"/>
          <p:cNvSpPr txBox="1"/>
          <p:nvPr>
            <p:ph idx="1" type="body"/>
          </p:nvPr>
        </p:nvSpPr>
        <p:spPr>
          <a:xfrm>
            <a:off x="617100" y="1295701"/>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Функция </a:t>
            </a:r>
            <a:r>
              <a:rPr b="1" i="1" lang="ru" sz="1800"/>
              <a:t>factcomb(выражение) </a:t>
            </a:r>
            <a:r>
              <a:rPr lang="ru" sz="1800"/>
              <a:t>проводит упрощения вида </a:t>
            </a:r>
            <a:endParaRPr sz="1800"/>
          </a:p>
          <a:p>
            <a:pPr indent="0" lvl="0" marL="0" rtl="0" algn="l">
              <a:spcBef>
                <a:spcPts val="600"/>
              </a:spcBef>
              <a:spcAft>
                <a:spcPts val="0"/>
              </a:spcAft>
              <a:buNone/>
            </a:pPr>
            <a:r>
              <a:rPr lang="ru" sz="1800"/>
              <a:t>n!*(n+1) = (n+1)! и тому подобные.</a:t>
            </a:r>
            <a:endParaRPr sz="1800"/>
          </a:p>
          <a:p>
            <a:pPr indent="0" lvl="0" marL="0" rtl="0" algn="l">
              <a:spcBef>
                <a:spcPts val="600"/>
              </a:spcBef>
              <a:spcAft>
                <a:spcPts val="0"/>
              </a:spcAft>
              <a:buNone/>
            </a:pPr>
            <a:r>
              <a:rPr lang="ru" sz="1800"/>
              <a:t>Функция</a:t>
            </a:r>
            <a:r>
              <a:rPr b="1" i="1" lang="ru" sz="1800"/>
              <a:t> minfactorial</a:t>
            </a:r>
            <a:r>
              <a:rPr lang="ru" sz="1800"/>
              <a:t>, напротив, сокращает факториалы, то есть действует по принципу n!/(n–1)! = n.</a:t>
            </a:r>
            <a:endParaRPr sz="1800"/>
          </a:p>
          <a:p>
            <a:pPr indent="0" lvl="0" marL="0" rtl="0" algn="l">
              <a:spcBef>
                <a:spcPts val="600"/>
              </a:spcBef>
              <a:spcAft>
                <a:spcPts val="0"/>
              </a:spcAft>
              <a:buNone/>
            </a:pPr>
            <a:r>
              <a:rPr lang="ru" sz="1800"/>
              <a:t>И флаг</a:t>
            </a:r>
            <a:r>
              <a:rPr b="1" i="1" lang="ru" sz="1800"/>
              <a:t> sumsplitfact,</a:t>
            </a:r>
            <a:r>
              <a:rPr lang="ru" sz="1800"/>
              <a:t> который изначально установлен в true, находясь в состоянии false, приводит к тому, что после того, как отработает factcomb, minfactorial вызывается автоматически.</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 name="Shape 187"/>
        <p:cNvGrpSpPr/>
        <p:nvPr/>
      </p:nvGrpSpPr>
      <p:grpSpPr>
        <a:xfrm>
          <a:off x="0" y="0"/>
          <a:ext cx="0" cy="0"/>
          <a:chOff x="0" y="0"/>
          <a:chExt cx="0" cy="0"/>
        </a:xfrm>
      </p:grpSpPr>
      <p:sp>
        <p:nvSpPr>
          <p:cNvPr id="188" name="Google Shape;188;p36"/>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Решение уравнений</a:t>
            </a:r>
            <a:endParaRPr/>
          </a:p>
        </p:txBody>
      </p:sp>
      <p:sp>
        <p:nvSpPr>
          <p:cNvPr id="189" name="Google Shape;189;p36"/>
          <p:cNvSpPr txBox="1"/>
          <p:nvPr>
            <p:ph idx="1" type="body"/>
          </p:nvPr>
        </p:nvSpPr>
        <p:spPr>
          <a:xfrm>
            <a:off x="617100" y="1088588"/>
            <a:ext cx="7909800" cy="120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ru" sz="1800"/>
              <a:t>solve(expr, x) </a:t>
            </a:r>
            <a:r>
              <a:rPr lang="ru" sz="1800"/>
              <a:t> решает </a:t>
            </a:r>
            <a:r>
              <a:rPr lang="ru" sz="1800"/>
              <a:t>уравнение</a:t>
            </a:r>
            <a:r>
              <a:rPr lang="ru" sz="1800"/>
              <a:t> expr относительно x</a:t>
            </a:r>
            <a:endParaRPr sz="1800"/>
          </a:p>
          <a:p>
            <a:pPr indent="0" lvl="0" marL="0" rtl="0" algn="l">
              <a:spcBef>
                <a:spcPts val="600"/>
              </a:spcBef>
              <a:spcAft>
                <a:spcPts val="0"/>
              </a:spcAft>
              <a:buNone/>
            </a:pPr>
            <a:r>
              <a:rPr b="1" i="1" lang="ru" sz="1800"/>
              <a:t>solve(expr) </a:t>
            </a:r>
            <a:r>
              <a:rPr lang="ru" sz="1800"/>
              <a:t> решает </a:t>
            </a:r>
            <a:r>
              <a:rPr lang="ru" sz="1800"/>
              <a:t>уравнение</a:t>
            </a:r>
            <a:r>
              <a:rPr lang="ru" sz="1800"/>
              <a:t> expr относительно неизвестной переменной</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pic>
        <p:nvPicPr>
          <p:cNvPr id="190" name="Google Shape;190;p36"/>
          <p:cNvPicPr preferRelativeResize="0"/>
          <p:nvPr/>
        </p:nvPicPr>
        <p:blipFill>
          <a:blip r:embed="rId3">
            <a:alphaModFix/>
          </a:blip>
          <a:stretch>
            <a:fillRect/>
          </a:stretch>
        </p:blipFill>
        <p:spPr>
          <a:xfrm>
            <a:off x="2572175" y="2124900"/>
            <a:ext cx="3684325" cy="2763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4" name="Shape 194"/>
        <p:cNvGrpSpPr/>
        <p:nvPr/>
      </p:nvGrpSpPr>
      <p:grpSpPr>
        <a:xfrm>
          <a:off x="0" y="0"/>
          <a:ext cx="0" cy="0"/>
          <a:chOff x="0" y="0"/>
          <a:chExt cx="0" cy="0"/>
        </a:xfrm>
      </p:grpSpPr>
      <p:sp>
        <p:nvSpPr>
          <p:cNvPr id="195" name="Google Shape;195;p37"/>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Решение уравнений</a:t>
            </a:r>
            <a:endParaRPr/>
          </a:p>
        </p:txBody>
      </p:sp>
      <p:sp>
        <p:nvSpPr>
          <p:cNvPr id="196" name="Google Shape;196;p37"/>
          <p:cNvSpPr txBox="1"/>
          <p:nvPr>
            <p:ph idx="1" type="body"/>
          </p:nvPr>
        </p:nvSpPr>
        <p:spPr>
          <a:xfrm>
            <a:off x="617100" y="1088588"/>
            <a:ext cx="7909800" cy="120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С помощью команды </a:t>
            </a:r>
            <a:r>
              <a:rPr b="1" i="1" lang="ru" sz="1800"/>
              <a:t>allroots(expr) </a:t>
            </a:r>
            <a:r>
              <a:rPr lang="ru" sz="1800"/>
              <a:t>можно найти все приближенные решения </a:t>
            </a:r>
            <a:r>
              <a:rPr lang="ru" sz="1800"/>
              <a:t>алгебраического</a:t>
            </a:r>
            <a:r>
              <a:rPr lang="ru" sz="1800"/>
              <a:t> </a:t>
            </a:r>
            <a:r>
              <a:rPr lang="ru" sz="1800"/>
              <a:t>уравнения</a:t>
            </a:r>
            <a:r>
              <a:rPr lang="ru" sz="1800"/>
              <a:t>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pic>
        <p:nvPicPr>
          <p:cNvPr id="197" name="Google Shape;197;p37"/>
          <p:cNvPicPr preferRelativeResize="0"/>
          <p:nvPr/>
        </p:nvPicPr>
        <p:blipFill>
          <a:blip r:embed="rId3">
            <a:alphaModFix/>
          </a:blip>
          <a:stretch>
            <a:fillRect/>
          </a:stretch>
        </p:blipFill>
        <p:spPr>
          <a:xfrm>
            <a:off x="125488" y="2571750"/>
            <a:ext cx="8893025" cy="111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38"/>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Решение уравнений</a:t>
            </a:r>
            <a:endParaRPr/>
          </a:p>
        </p:txBody>
      </p:sp>
      <p:sp>
        <p:nvSpPr>
          <p:cNvPr id="203" name="Google Shape;203;p38"/>
          <p:cNvSpPr txBox="1"/>
          <p:nvPr>
            <p:ph idx="1" type="body"/>
          </p:nvPr>
        </p:nvSpPr>
        <p:spPr>
          <a:xfrm>
            <a:off x="617100" y="1088588"/>
            <a:ext cx="7909800" cy="120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Для решения систем нелинейных уравнений можно воспользоваться командой </a:t>
            </a:r>
            <a:r>
              <a:rPr b="1" i="1" lang="ru" sz="1800"/>
              <a:t>algsys () </a:t>
            </a:r>
            <a:endParaRPr b="1" i="1"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pic>
        <p:nvPicPr>
          <p:cNvPr id="204" name="Google Shape;204;p38"/>
          <p:cNvPicPr preferRelativeResize="0"/>
          <p:nvPr/>
        </p:nvPicPr>
        <p:blipFill>
          <a:blip r:embed="rId3">
            <a:alphaModFix/>
          </a:blip>
          <a:stretch>
            <a:fillRect/>
          </a:stretch>
        </p:blipFill>
        <p:spPr>
          <a:xfrm>
            <a:off x="299800" y="2291600"/>
            <a:ext cx="8550825" cy="1390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idx="1" type="body"/>
          </p:nvPr>
        </p:nvSpPr>
        <p:spPr>
          <a:xfrm>
            <a:off x="1555350" y="2276100"/>
            <a:ext cx="60333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ru"/>
              <a:t>Главное в </a:t>
            </a:r>
            <a:r>
              <a:rPr lang="ru"/>
              <a:t>любой</a:t>
            </a:r>
            <a:r>
              <a:rPr lang="ru"/>
              <a:t> работе: вовремя </a:t>
            </a:r>
            <a:r>
              <a:rPr lang="ru"/>
              <a:t>сохраниться, поэтому советую сохранять работу после каждого выполненного действия.</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24"/>
          <p:cNvSpPr txBox="1"/>
          <p:nvPr>
            <p:ph type="title"/>
          </p:nvPr>
        </p:nvSpPr>
        <p:spPr>
          <a:xfrm>
            <a:off x="2622900" y="113175"/>
            <a:ext cx="38982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Флаг numer</a:t>
            </a:r>
            <a:endParaRPr/>
          </a:p>
        </p:txBody>
      </p:sp>
      <p:sp>
        <p:nvSpPr>
          <p:cNvPr id="111" name="Google Shape;111;p24"/>
          <p:cNvSpPr txBox="1"/>
          <p:nvPr>
            <p:ph idx="1" type="body"/>
          </p:nvPr>
        </p:nvSpPr>
        <p:spPr>
          <a:xfrm>
            <a:off x="617100" y="970578"/>
            <a:ext cx="7909800" cy="387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ru" sz="1800"/>
              <a:t>Флаг </a:t>
            </a:r>
            <a:r>
              <a:rPr b="1" i="1" lang="ru" sz="1800"/>
              <a:t>«numer» </a:t>
            </a:r>
            <a:r>
              <a:rPr lang="ru" sz="1800"/>
              <a:t>– это флаг численных вычислений. Он влияет на представление чисел, которыми вы оперируете. Если выбрано значение этого флага по умолчанию (значение false), то при делении одного целого числа на другое целое число будет получена обыкновенная дробь. Если переключить значение этого флага (в значение true), то результат будет показан в виде десятичной дроби с точкой.</a:t>
            </a:r>
            <a:endParaRPr sz="1800"/>
          </a:p>
          <a:p>
            <a:pPr indent="0" lvl="0" marL="0" rtl="0" algn="l">
              <a:spcBef>
                <a:spcPts val="600"/>
              </a:spcBef>
              <a:spcAft>
                <a:spcPts val="0"/>
              </a:spcAft>
              <a:buNone/>
            </a:pPr>
            <a:r>
              <a:t/>
            </a:r>
            <a:endParaRPr sz="1800"/>
          </a:p>
        </p:txBody>
      </p:sp>
      <p:pic>
        <p:nvPicPr>
          <p:cNvPr id="112" name="Google Shape;112;p24"/>
          <p:cNvPicPr preferRelativeResize="0"/>
          <p:nvPr/>
        </p:nvPicPr>
        <p:blipFill>
          <a:blip r:embed="rId3">
            <a:alphaModFix/>
          </a:blip>
          <a:stretch>
            <a:fillRect/>
          </a:stretch>
        </p:blipFill>
        <p:spPr>
          <a:xfrm>
            <a:off x="617100" y="3450725"/>
            <a:ext cx="2520100" cy="1477300"/>
          </a:xfrm>
          <a:prstGeom prst="rect">
            <a:avLst/>
          </a:prstGeom>
          <a:noFill/>
          <a:ln>
            <a:noFill/>
          </a:ln>
        </p:spPr>
      </p:pic>
      <p:pic>
        <p:nvPicPr>
          <p:cNvPr id="113" name="Google Shape;113;p24"/>
          <p:cNvPicPr preferRelativeResize="0"/>
          <p:nvPr/>
        </p:nvPicPr>
        <p:blipFill>
          <a:blip r:embed="rId4">
            <a:alphaModFix/>
          </a:blip>
          <a:stretch>
            <a:fillRect/>
          </a:stretch>
        </p:blipFill>
        <p:spPr>
          <a:xfrm>
            <a:off x="3249625" y="2967900"/>
            <a:ext cx="5182350" cy="204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sp>
        <p:nvSpPr>
          <p:cNvPr id="118" name="Google Shape;118;p25"/>
          <p:cNvSpPr txBox="1"/>
          <p:nvPr>
            <p:ph type="title"/>
          </p:nvPr>
        </p:nvSpPr>
        <p:spPr>
          <a:xfrm>
            <a:off x="2622900" y="113175"/>
            <a:ext cx="38982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Флаг numer</a:t>
            </a:r>
            <a:endParaRPr/>
          </a:p>
        </p:txBody>
      </p:sp>
      <p:sp>
        <p:nvSpPr>
          <p:cNvPr id="119" name="Google Shape;119;p25"/>
          <p:cNvSpPr txBox="1"/>
          <p:nvPr>
            <p:ph idx="1" type="body"/>
          </p:nvPr>
        </p:nvSpPr>
        <p:spPr>
          <a:xfrm>
            <a:off x="617100" y="970578"/>
            <a:ext cx="7909800" cy="387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2400"/>
              <a:t>Значение флага можно переключать, написав команду. Это можно сделать двумя способами:</a:t>
            </a:r>
            <a:endParaRPr sz="2400"/>
          </a:p>
          <a:p>
            <a:pPr indent="0" lvl="0" marL="0" rtl="0" algn="l">
              <a:spcBef>
                <a:spcPts val="600"/>
              </a:spcBef>
              <a:spcAft>
                <a:spcPts val="0"/>
              </a:spcAft>
              <a:buNone/>
            </a:pPr>
            <a:r>
              <a:rPr lang="ru" sz="2400"/>
              <a:t>1 способ. «Вручную» написать команду.</a:t>
            </a:r>
            <a:endParaRPr sz="2400"/>
          </a:p>
          <a:p>
            <a:pPr indent="0" lvl="0" marL="0" rtl="0" algn="l">
              <a:spcBef>
                <a:spcPts val="600"/>
              </a:spcBef>
              <a:spcAft>
                <a:spcPts val="0"/>
              </a:spcAft>
              <a:buNone/>
            </a:pPr>
            <a:r>
              <a:rPr lang="ru" sz="2400"/>
              <a:t>2 способ. Выполнить в главном меню «Численные расчёты» команду «Toggle Numeric Output» (или «Переключить флаг numer», или «Переключить численное вычисление»).</a:t>
            </a:r>
            <a:endParaRPr sz="24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26"/>
          <p:cNvSpPr txBox="1"/>
          <p:nvPr>
            <p:ph type="title"/>
          </p:nvPr>
        </p:nvSpPr>
        <p:spPr>
          <a:xfrm>
            <a:off x="2622900" y="113175"/>
            <a:ext cx="38982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Флаг </a:t>
            </a:r>
            <a:r>
              <a:rPr lang="ru"/>
              <a:t>keepfloat</a:t>
            </a:r>
            <a:endParaRPr/>
          </a:p>
        </p:txBody>
      </p:sp>
      <p:sp>
        <p:nvSpPr>
          <p:cNvPr id="125" name="Google Shape;125;p26"/>
          <p:cNvSpPr txBox="1"/>
          <p:nvPr>
            <p:ph idx="1" type="body"/>
          </p:nvPr>
        </p:nvSpPr>
        <p:spPr>
          <a:xfrm>
            <a:off x="617100" y="1177151"/>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2400"/>
              <a:t>Функция </a:t>
            </a:r>
            <a:r>
              <a:rPr b="1" i="1" lang="ru" sz="2400"/>
              <a:t>rat(число)</a:t>
            </a:r>
            <a:r>
              <a:rPr lang="ru" sz="2400"/>
              <a:t> приводит число, записанное в виде конечной десятичной дроби, к рациональному числу, записанному обыкновенной дробью.</a:t>
            </a:r>
            <a:br>
              <a:rPr lang="ru" sz="2400"/>
            </a:br>
            <a:endParaRPr sz="2400"/>
          </a:p>
          <a:p>
            <a:pPr indent="0" lvl="0" marL="0" rtl="0" algn="l">
              <a:spcBef>
                <a:spcPts val="600"/>
              </a:spcBef>
              <a:spcAft>
                <a:spcPts val="0"/>
              </a:spcAft>
              <a:buNone/>
            </a:pPr>
            <a:r>
              <a:rPr lang="ru" sz="2400"/>
              <a:t>Если необходимо, можно оставлять десятичную запись чисел как есть, установив в true значение флага</a:t>
            </a:r>
            <a:r>
              <a:rPr b="1" i="1" lang="ru" sz="2400"/>
              <a:t> keepfloat</a:t>
            </a:r>
            <a:r>
              <a:rPr lang="ru" sz="2400"/>
              <a:t> (по умолчанию он равен false).</a:t>
            </a:r>
            <a:endParaRPr sz="2400"/>
          </a:p>
          <a:p>
            <a:pPr indent="0" lvl="0" marL="0" rtl="0" algn="l">
              <a:spcBef>
                <a:spcPts val="600"/>
              </a:spcBef>
              <a:spcAft>
                <a:spcPts val="0"/>
              </a:spcAft>
              <a:buClr>
                <a:schemeClr val="dk1"/>
              </a:buClr>
              <a:buSzPts val="1100"/>
              <a:buFont typeface="Arial"/>
              <a:buNone/>
            </a:pPr>
            <a:r>
              <a:t/>
            </a:r>
            <a:endParaRPr sz="2400"/>
          </a:p>
          <a:p>
            <a:pPr indent="0" lvl="0" marL="0" rtl="0" algn="l">
              <a:spcBef>
                <a:spcPts val="60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7"/>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Приведение рациональных выражений к канонической форме</a:t>
            </a:r>
            <a:endParaRPr/>
          </a:p>
        </p:txBody>
      </p:sp>
      <p:sp>
        <p:nvSpPr>
          <p:cNvPr id="131" name="Google Shape;131;p27"/>
          <p:cNvSpPr txBox="1"/>
          <p:nvPr>
            <p:ph idx="1" type="body"/>
          </p:nvPr>
        </p:nvSpPr>
        <p:spPr>
          <a:xfrm>
            <a:off x="617100" y="1177151"/>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2400"/>
              <a:t>Функция </a:t>
            </a:r>
            <a:r>
              <a:rPr b="1" i="1" lang="ru" sz="2400"/>
              <a:t>rat(число)</a:t>
            </a:r>
            <a:r>
              <a:rPr lang="ru" sz="2400"/>
              <a:t> приводит число, записанное в виде конечной десятичной дроби, к рациональному числу, записанному обыкновенной дробью.</a:t>
            </a:r>
            <a:endParaRPr sz="2400"/>
          </a:p>
          <a:p>
            <a:pPr indent="0" lvl="0" marL="0" rtl="0" algn="l">
              <a:spcBef>
                <a:spcPts val="600"/>
              </a:spcBef>
              <a:spcAft>
                <a:spcPts val="0"/>
              </a:spcAft>
              <a:buNone/>
            </a:pPr>
            <a:r>
              <a:rPr lang="ru" sz="2400"/>
              <a:t>Если каноническая форма не нужна, то есть надо оставить общий вид, тогда применяют функцию </a:t>
            </a:r>
            <a:r>
              <a:rPr b="1" i="1" lang="ru" sz="2400"/>
              <a:t>ratdisrep(выражение)</a:t>
            </a:r>
            <a:r>
              <a:rPr lang="ru" sz="2400"/>
              <a:t>. Кроме того, каноническая форма автоматически «отменяется» и в случае любых преобразований, не являющихся рациональными.</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sp>
        <p:nvSpPr>
          <p:cNvPr id="136" name="Google Shape;136;p28"/>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Приведение рациональных выражений к канонической форме</a:t>
            </a:r>
            <a:endParaRPr/>
          </a:p>
        </p:txBody>
      </p:sp>
      <p:pic>
        <p:nvPicPr>
          <p:cNvPr id="137" name="Google Shape;137;p28"/>
          <p:cNvPicPr preferRelativeResize="0"/>
          <p:nvPr/>
        </p:nvPicPr>
        <p:blipFill>
          <a:blip r:embed="rId3">
            <a:alphaModFix/>
          </a:blip>
          <a:stretch>
            <a:fillRect/>
          </a:stretch>
        </p:blipFill>
        <p:spPr>
          <a:xfrm>
            <a:off x="958125" y="795400"/>
            <a:ext cx="2470875" cy="4348100"/>
          </a:xfrm>
          <a:prstGeom prst="rect">
            <a:avLst/>
          </a:prstGeom>
          <a:noFill/>
          <a:ln>
            <a:noFill/>
          </a:ln>
        </p:spPr>
      </p:pic>
      <p:pic>
        <p:nvPicPr>
          <p:cNvPr id="138" name="Google Shape;138;p28"/>
          <p:cNvPicPr preferRelativeResize="0"/>
          <p:nvPr/>
        </p:nvPicPr>
        <p:blipFill>
          <a:blip r:embed="rId4">
            <a:alphaModFix/>
          </a:blip>
          <a:stretch>
            <a:fillRect/>
          </a:stretch>
        </p:blipFill>
        <p:spPr>
          <a:xfrm>
            <a:off x="3918675" y="1197925"/>
            <a:ext cx="4134775" cy="1457339"/>
          </a:xfrm>
          <a:prstGeom prst="rect">
            <a:avLst/>
          </a:prstGeom>
          <a:noFill/>
          <a:ln>
            <a:noFill/>
          </a:ln>
        </p:spPr>
      </p:pic>
      <p:pic>
        <p:nvPicPr>
          <p:cNvPr id="139" name="Google Shape;139;p28"/>
          <p:cNvPicPr preferRelativeResize="0"/>
          <p:nvPr/>
        </p:nvPicPr>
        <p:blipFill>
          <a:blip r:embed="rId5">
            <a:alphaModFix/>
          </a:blip>
          <a:stretch>
            <a:fillRect/>
          </a:stretch>
        </p:blipFill>
        <p:spPr>
          <a:xfrm>
            <a:off x="3918675" y="2694125"/>
            <a:ext cx="4134775" cy="187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9"/>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Представление выражения в виде суммы простейших дробей</a:t>
            </a:r>
            <a:endParaRPr/>
          </a:p>
        </p:txBody>
      </p:sp>
      <p:sp>
        <p:nvSpPr>
          <p:cNvPr id="145" name="Google Shape;145;p29"/>
          <p:cNvSpPr txBox="1"/>
          <p:nvPr>
            <p:ph idx="1" type="body"/>
          </p:nvPr>
        </p:nvSpPr>
        <p:spPr>
          <a:xfrm>
            <a:off x="617100" y="1177151"/>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Если необходимо представить выражение в виде суммы простейших дробей, то эту задачу решает функция </a:t>
            </a:r>
            <a:r>
              <a:rPr b="1" i="1" lang="ru" sz="1800"/>
              <a:t>partfrac(выражение, имя переменной)</a:t>
            </a:r>
            <a:r>
              <a:rPr lang="ru" sz="1800"/>
              <a:t>. В общем виде выражение – это то выражение, которое надо преобразовать в сумму простейших дробей. Имя переменной – это та переменная, относительно которой реализуется данное преобразование.</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pic>
        <p:nvPicPr>
          <p:cNvPr id="146" name="Google Shape;146;p29"/>
          <p:cNvPicPr preferRelativeResize="0"/>
          <p:nvPr/>
        </p:nvPicPr>
        <p:blipFill>
          <a:blip r:embed="rId3">
            <a:alphaModFix/>
          </a:blip>
          <a:stretch>
            <a:fillRect/>
          </a:stretch>
        </p:blipFill>
        <p:spPr>
          <a:xfrm>
            <a:off x="3242114" y="2984502"/>
            <a:ext cx="2659775" cy="201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p30"/>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Раскрытие скобок</a:t>
            </a:r>
            <a:endParaRPr/>
          </a:p>
        </p:txBody>
      </p:sp>
      <p:sp>
        <p:nvSpPr>
          <p:cNvPr id="152" name="Google Shape;152;p30"/>
          <p:cNvSpPr txBox="1"/>
          <p:nvPr>
            <p:ph idx="1" type="body"/>
          </p:nvPr>
        </p:nvSpPr>
        <p:spPr>
          <a:xfrm>
            <a:off x="617100" y="976526"/>
            <a:ext cx="7909800" cy="255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ru" sz="1800"/>
              <a:t>За раскрытие скобок отвечает функция </a:t>
            </a:r>
            <a:r>
              <a:rPr b="1" i="1" lang="ru" sz="1800"/>
              <a:t>ratexpand(выражение).</a:t>
            </a:r>
            <a:endParaRPr b="1" i="1" sz="1800"/>
          </a:p>
          <a:p>
            <a:pPr indent="0" lvl="0" marL="0" rtl="0" algn="l">
              <a:spcBef>
                <a:spcPts val="600"/>
              </a:spcBef>
              <a:spcAft>
                <a:spcPts val="0"/>
              </a:spcAft>
              <a:buNone/>
            </a:pPr>
            <a:r>
              <a:t/>
            </a:r>
            <a:endParaRPr b="1" i="1" sz="1800"/>
          </a:p>
          <a:p>
            <a:pPr indent="0" lvl="0" marL="0" rtl="0" algn="l">
              <a:spcBef>
                <a:spcPts val="600"/>
              </a:spcBef>
              <a:spcAft>
                <a:spcPts val="0"/>
              </a:spcAft>
              <a:buNone/>
            </a:pPr>
            <a:r>
              <a:rPr lang="ru" sz="1800"/>
              <a:t>Чтобы применить функцию, надо сначала набрать выражение, а потом подставить его в функцию. Можно сразу набирать выражение в скобках указанной функции.</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ru" sz="1800"/>
              <a:t>Для этой функции также действует опция «</a:t>
            </a:r>
            <a:r>
              <a:rPr b="1" i="1" lang="ru" sz="1800"/>
              <a:t>keepfloat</a:t>
            </a:r>
            <a:r>
              <a:rPr lang="ru" sz="1800"/>
              <a:t>». Также есть опция «r</a:t>
            </a:r>
            <a:r>
              <a:rPr b="1" i="1" lang="ru" sz="1800"/>
              <a:t>atdenomdivide</a:t>
            </a:r>
            <a:r>
              <a:rPr lang="ru" sz="1800"/>
              <a:t>». По умолчанию она установлена в true. Это приводит к тому, что каждая дробь, в которой числитель является суммой, распадается на сумму дробей с одинаковым знаменателем.</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6" name="Shape 156"/>
        <p:cNvGrpSpPr/>
        <p:nvPr/>
      </p:nvGrpSpPr>
      <p:grpSpPr>
        <a:xfrm>
          <a:off x="0" y="0"/>
          <a:ext cx="0" cy="0"/>
          <a:chOff x="0" y="0"/>
          <a:chExt cx="0" cy="0"/>
        </a:xfrm>
      </p:grpSpPr>
      <p:sp>
        <p:nvSpPr>
          <p:cNvPr id="157" name="Google Shape;157;p31"/>
          <p:cNvSpPr txBox="1"/>
          <p:nvPr>
            <p:ph type="title"/>
          </p:nvPr>
        </p:nvSpPr>
        <p:spPr>
          <a:xfrm>
            <a:off x="2098650" y="188125"/>
            <a:ext cx="49467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Раскрытие скобок</a:t>
            </a:r>
            <a:endParaRPr/>
          </a:p>
        </p:txBody>
      </p:sp>
      <p:pic>
        <p:nvPicPr>
          <p:cNvPr id="158" name="Google Shape;158;p31"/>
          <p:cNvPicPr preferRelativeResize="0"/>
          <p:nvPr/>
        </p:nvPicPr>
        <p:blipFill>
          <a:blip r:embed="rId3">
            <a:alphaModFix/>
          </a:blip>
          <a:stretch>
            <a:fillRect/>
          </a:stretch>
        </p:blipFill>
        <p:spPr>
          <a:xfrm>
            <a:off x="395975" y="1122975"/>
            <a:ext cx="8148425" cy="364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tri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