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2" autoAdjust="0"/>
  </p:normalViewPr>
  <p:slideViewPr>
    <p:cSldViewPr>
      <p:cViewPr>
        <p:scale>
          <a:sx n="50" d="100"/>
          <a:sy n="50" d="100"/>
        </p:scale>
        <p:origin x="-1734" y="-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E04BD35-8C5F-4E82-A0FE-D5200A273BC1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lib.sfu-kras.ru/ebibl/umkd/u_course/Lekc/Part2/Glava2/2.03.htm" TargetMode="External"/><Relationship Id="rId2" Type="http://schemas.openxmlformats.org/officeDocument/2006/relationships/hyperlink" Target="https://ru.wikipedia.org/wiki/%D0%9F%D0%BE%D1%81%D1%82%D0%BE%D1%8F%D0%BD%D0%BD%D1%8B%D0%B9_%D1%82%D0%BE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B%D0%BE%D0%B2%D0%B0%D1%80%D1%8C_%D1%82%D0%B5%D1%80%D0%BC%D0%B8%D0%BD%D0%BE%D0%B2_%D1%84%D0%B8%D0%B7%D0%B8%D0%BA%D0%B8_%D0%BF%D0%BE%D0%BB%D1%83%D0%BF%D1%80%D0%BE%D0%B2%D0%BE%D0%B4%D0%BD%D0%B8%D0%BA%D0%BE%D0%B2" TargetMode="External"/><Relationship Id="rId5" Type="http://schemas.openxmlformats.org/officeDocument/2006/relationships/hyperlink" Target="https://russkaja-fizika.ru/molekuly-vozduha-i-drugih-gazov" TargetMode="External"/><Relationship Id="rId4" Type="http://schemas.openxmlformats.org/officeDocument/2006/relationships/hyperlink" Target="http://ru.solverbook.com/spravochnik/formuly-po-ximii/formula-vozdux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784976" cy="1752600"/>
          </a:xfrm>
        </p:spPr>
        <p:txBody>
          <a:bodyPr/>
          <a:lstStyle/>
          <a:p>
            <a:r>
              <a:rPr lang="ru-RU" dirty="0" smtClean="0"/>
              <a:t>Логиновой </a:t>
            </a:r>
            <a:r>
              <a:rPr lang="ru-RU" dirty="0"/>
              <a:t>С</a:t>
            </a:r>
            <a:r>
              <a:rPr lang="ru-RU" dirty="0" smtClean="0"/>
              <a:t>офьи Андреевны, студентки 2 группы 3 подгруппы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 к лабораторной работе </a:t>
            </a:r>
            <a:r>
              <a:rPr lang="ru-RU" dirty="0" smtClean="0"/>
              <a:t>№6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3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18720" cy="821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Полное </a:t>
            </a:r>
            <a:r>
              <a:rPr lang="ru-RU" dirty="0"/>
              <a:t>число молекул N в атмосфере.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7465027" cy="135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70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Лабораторную работу №3 представляет  студентка-исследователь Логинова Софья Андреевна, обучающаяся на 1 курсе направления подготовки Информатика и Вычислительная техника.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Главная информация.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ru-RU" dirty="0" smtClean="0">
                <a:hlinkClick r:id="rId3"/>
              </a:rPr>
              <a:t>Онлайн-учебник.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4"/>
              </a:rPr>
              <a:t>Основные формулы.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5"/>
              </a:rPr>
              <a:t>Основные теоретические сведения.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>
                <a:hlinkClick r:id="rId6"/>
              </a:rPr>
              <a:t>Словарик.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Молекула</a:t>
            </a:r>
            <a:r>
              <a:rPr lang="ru-RU" dirty="0"/>
              <a:t> (</a:t>
            </a:r>
            <a:r>
              <a:rPr lang="ru-RU" dirty="0" err="1"/>
              <a:t>новолат</a:t>
            </a:r>
            <a:r>
              <a:rPr lang="ru-RU" dirty="0"/>
              <a:t>. </a:t>
            </a:r>
            <a:r>
              <a:rPr lang="ru-RU" dirty="0" err="1"/>
              <a:t>molecula</a:t>
            </a:r>
            <a:r>
              <a:rPr lang="ru-RU" dirty="0"/>
              <a:t>, уменьшительное от лат. </a:t>
            </a:r>
            <a:r>
              <a:rPr lang="ru-RU" dirty="0" err="1"/>
              <a:t>moles</a:t>
            </a:r>
            <a:r>
              <a:rPr lang="ru-RU" dirty="0"/>
              <a:t> — масса) — электрически нейтральная частица, образованная из двух или более связанных ковалентными связями атомов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 smtClean="0"/>
          </a:p>
          <a:p>
            <a:r>
              <a:rPr lang="ru-RU" b="1" dirty="0"/>
              <a:t>Однородное поле</a:t>
            </a:r>
            <a:r>
              <a:rPr lang="ru-RU" dirty="0"/>
              <a:t> — это электрическое </a:t>
            </a:r>
            <a:r>
              <a:rPr lang="ru-RU" b="1" dirty="0"/>
              <a:t>поле</a:t>
            </a:r>
            <a:r>
              <a:rPr lang="ru-RU" dirty="0"/>
              <a:t>, в котором напряжённость одинакова по модулю и направлению во всех точках пространства. 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861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ru-RU" dirty="0"/>
              <a:t>Многие считают, что трудно дышать без атмосферы. Но мы нашли решение. Мы просто перестали дышать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i="1" dirty="0"/>
          </a:p>
          <a:p>
            <a:r>
              <a:rPr lang="ru-RU" dirty="0"/>
              <a:t>Во время большого взрыва, все атомы во вселенной сжались в одну точку и взорвались, наши атомы, когда-то были вместе и сталкивались несколько раз за почти 14 миллиардов лет. Мои атомы знали твои атомы, они всегда их знали.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 время организации и проведения исследовательской работы были использованы материалы лекций, информационные технологии в виде использования электронных таблиц </a:t>
            </a:r>
            <a:r>
              <a:rPr lang="en-US" dirty="0" smtClean="0"/>
              <a:t>Excel</a:t>
            </a:r>
            <a:r>
              <a:rPr lang="ru-RU" dirty="0" smtClean="0"/>
              <a:t> и информация о источниках постоянного тока из сети </a:t>
            </a:r>
            <a:r>
              <a:rPr lang="en-US" dirty="0" smtClean="0"/>
              <a:t>Internet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результате была получена визуализация произведенных расчетов и выявление искомых закономерностей.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88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3978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Для построения графиков </a:t>
            </a:r>
            <a:r>
              <a:rPr lang="ru-RU" dirty="0"/>
              <a:t>зависимости давления газа от высоты в однородном </a:t>
            </a:r>
            <a:r>
              <a:rPr lang="ru-RU" dirty="0" smtClean="0"/>
              <a:t>поле тяжести </a:t>
            </a:r>
            <a:r>
              <a:rPr lang="ru-RU" dirty="0"/>
              <a:t>и исследовать его</a:t>
            </a:r>
            <a:r>
              <a:rPr lang="ru-RU" dirty="0" smtClean="0"/>
              <a:t>. были </a:t>
            </a:r>
            <a:r>
              <a:rPr lang="ru-RU" dirty="0" smtClean="0"/>
              <a:t>вычислены и найдены следующие значения: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0628"/>
            <a:ext cx="6304391" cy="23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98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Построена таблица значений.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8498312" cy="6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22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Произведена визуализация полученных результатов.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52638"/>
            <a:ext cx="6203007" cy="368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53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102</TotalTime>
  <Words>123</Words>
  <Application>Microsoft Office PowerPoint</Application>
  <PresentationFormat>Экран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Официальная</vt:lpstr>
      <vt:lpstr>Портфолио к лабораторной работе №6</vt:lpstr>
      <vt:lpstr>Резюме</vt:lpstr>
      <vt:lpstr>Справочник</vt:lpstr>
      <vt:lpstr>Глоссарий</vt:lpstr>
      <vt:lpstr>Цикада цитат</vt:lpstr>
      <vt:lpstr>Отчет</vt:lpstr>
      <vt:lpstr>Отчет</vt:lpstr>
      <vt:lpstr>Отчет</vt:lpstr>
      <vt:lpstr>Отчет</vt:lpstr>
      <vt:lpstr>Отчет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лабораторной работе №3</dc:title>
  <dc:creator>user</dc:creator>
  <cp:lastModifiedBy>User</cp:lastModifiedBy>
  <cp:revision>22</cp:revision>
  <dcterms:created xsi:type="dcterms:W3CDTF">2018-10-08T13:37:25Z</dcterms:created>
  <dcterms:modified xsi:type="dcterms:W3CDTF">2018-10-16T11:37:45Z</dcterms:modified>
</cp:coreProperties>
</file>