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7" r:id="rId11"/>
    <p:sldId id="262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rnam.ru/book_phis_t1.php?id=116" TargetMode="External"/><Relationship Id="rId2" Type="http://schemas.openxmlformats.org/officeDocument/2006/relationships/hyperlink" Target="https://ru.wikipedia.org/wiki/%D0%9F%D0%BE%D1%81%D1%82%D0%BE%D1%8F%D0%BD%D0%BD%D1%8B%D0%B9_%D1%82%D0%BE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Relationship Id="rId5" Type="http://schemas.openxmlformats.org/officeDocument/2006/relationships/hyperlink" Target="http://ru.solverbook.com/spravochnik/mexanika/kinematika/dvizhenie-tela-broshennogo-pod-uglom-k-gorizontu/" TargetMode="External"/><Relationship Id="rId4" Type="http://schemas.openxmlformats.org/officeDocument/2006/relationships/hyperlink" Target="http://www.eduspb.com/node/166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1752600"/>
          </a:xfrm>
        </p:spPr>
        <p:txBody>
          <a:bodyPr/>
          <a:lstStyle/>
          <a:p>
            <a:r>
              <a:rPr lang="ru-RU" dirty="0"/>
              <a:t>Портфолио к лабораторной работе №2</a:t>
            </a:r>
          </a:p>
          <a:p>
            <a:r>
              <a:rPr lang="ru-RU" dirty="0" smtClean="0"/>
              <a:t>Логиновой </a:t>
            </a:r>
            <a:r>
              <a:rPr lang="ru-RU" dirty="0"/>
              <a:t>С</a:t>
            </a:r>
            <a:r>
              <a:rPr lang="ru-RU" dirty="0" smtClean="0"/>
              <a:t>офьи Андреевны, студентки 2 группы 3 подгруппы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движения тела, брошенного под углом к горизонту.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3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Условие задачи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 </a:t>
            </a:r>
            <a:r>
              <a:rPr lang="ru-RU" dirty="0" err="1"/>
              <a:t>Фродо</a:t>
            </a:r>
            <a:r>
              <a:rPr lang="ru-RU" dirty="0"/>
              <a:t> необходимо уничтожить кольцо Всевластия. Для этого ему надо спуститься к жерлу вулкана. Безопасные площадки расположены на высоте: 10 метров, 25 метров и 40 метров. Предположим, что </a:t>
            </a:r>
            <a:r>
              <a:rPr lang="ru-RU" dirty="0" err="1"/>
              <a:t>Фродо</a:t>
            </a:r>
            <a:r>
              <a:rPr lang="ru-RU" dirty="0"/>
              <a:t> всегда кидает кольцо под углом в 30 градусов. Построить траекторию полета кольца в жерло вулкана, если </a:t>
            </a:r>
            <a:r>
              <a:rPr lang="ru-RU" dirty="0" err="1"/>
              <a:t>Фродо</a:t>
            </a:r>
            <a:r>
              <a:rPr lang="ru-RU" dirty="0"/>
              <a:t> кидает кольцо со скоростью 40м/с, найти оптимальную высоту, при которой </a:t>
            </a:r>
            <a:r>
              <a:rPr lang="ru-RU" dirty="0" err="1"/>
              <a:t>Фродо</a:t>
            </a:r>
            <a:r>
              <a:rPr lang="ru-RU" dirty="0"/>
              <a:t> точно </a:t>
            </a:r>
            <a:r>
              <a:rPr lang="ru-RU" dirty="0" smtClean="0"/>
              <a:t>попадёт </a:t>
            </a:r>
            <a:r>
              <a:rPr lang="ru-RU" dirty="0"/>
              <a:t>в жерло. </a:t>
            </a:r>
          </a:p>
          <a:p>
            <a:endParaRPr lang="ru-RU" dirty="0"/>
          </a:p>
          <a:p>
            <a:r>
              <a:rPr lang="ru-RU" dirty="0"/>
              <a:t>2. Единственная безопасная площадка находится на высоте 25 метров. Построить график траектории полета кольца, при начальной скорости в 30м/с, 40 м/с и 60м/с и выяснить, какая скорость позволит </a:t>
            </a:r>
            <a:r>
              <a:rPr lang="ru-RU" dirty="0" err="1"/>
              <a:t>Фродо</a:t>
            </a:r>
            <a:r>
              <a:rPr lang="ru-RU" dirty="0"/>
              <a:t> уничтожить кольцо.</a:t>
            </a:r>
          </a:p>
        </p:txBody>
      </p:sp>
    </p:spTree>
    <p:extLst>
      <p:ext uri="{BB962C8B-B14F-4D97-AF65-F5344CB8AC3E}">
        <p14:creationId xmlns:p14="http://schemas.microsoft.com/office/powerpoint/2010/main" val="34265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397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построения </a:t>
            </a:r>
            <a:r>
              <a:rPr lang="ru-RU" dirty="0" smtClean="0"/>
              <a:t>графиков были найдены и вычислены следующие значения: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03468"/>
            <a:ext cx="5620644" cy="18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8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</a:t>
            </a:r>
            <a:r>
              <a:rPr lang="ru-RU" dirty="0" smtClean="0"/>
              <a:t>значений.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6688"/>
          <a:stretch/>
        </p:blipFill>
        <p:spPr>
          <a:xfrm>
            <a:off x="301752" y="2147683"/>
            <a:ext cx="8532440" cy="35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6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564904"/>
            <a:ext cx="86777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Максимальное расстояние достигается при выстреле под углом в 58°.</a:t>
            </a:r>
          </a:p>
          <a:p>
            <a:endParaRPr lang="ru-RU" dirty="0"/>
          </a:p>
          <a:p>
            <a:r>
              <a:rPr lang="ru-RU" dirty="0" smtClean="0"/>
              <a:t>При максимальной скорости достигается максимальное расстояние.</a:t>
            </a:r>
          </a:p>
          <a:p>
            <a:endParaRPr lang="ru-RU" dirty="0"/>
          </a:p>
          <a:p>
            <a:r>
              <a:rPr lang="ru-RU" dirty="0" smtClean="0"/>
              <a:t>При максимальной высоте достигается максимальное расстояние.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8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Лабораторную работу №3 представляет  студентка-исследователь Логинова Софья Андреевна, обучающаяся на 1 курсе направления подготовки Информатика и Вычислительная </a:t>
            </a:r>
            <a:r>
              <a:rPr lang="ru-RU" dirty="0" smtClean="0"/>
              <a:t>техника в РГПУ им. А.И. Герцена.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Главная информация.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ru-RU" dirty="0" smtClean="0">
                <a:hlinkClick r:id="rId3"/>
              </a:rPr>
              <a:t>Онлайн-учебник.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4"/>
              </a:rPr>
              <a:t>Основные формулы.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5"/>
              </a:rPr>
              <a:t>Основные теоретические сведения.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>
                <a:hlinkClick r:id="rId6"/>
              </a:rPr>
              <a:t>Словарик.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Ускорение</a:t>
            </a:r>
            <a:r>
              <a:rPr lang="ru-RU" sz="2000" b="1" dirty="0"/>
              <a:t> </a:t>
            </a:r>
            <a:r>
              <a:rPr lang="ru-RU" sz="2000" b="1" dirty="0"/>
              <a:t>свободного падения</a:t>
            </a:r>
            <a:r>
              <a:rPr lang="ru-RU" sz="2000" b="1" dirty="0"/>
              <a:t> (ускорение силы тяжести)</a:t>
            </a:r>
            <a:r>
              <a:rPr lang="ru-RU" sz="2000" dirty="0"/>
              <a:t> — ускорение, придаваемое телу силой тяжести, при исключении из </a:t>
            </a:r>
            <a:r>
              <a:rPr lang="ru-RU" sz="2000" dirty="0"/>
              <a:t>рассмотрения </a:t>
            </a:r>
            <a:r>
              <a:rPr lang="ru-RU" sz="2000" dirty="0"/>
              <a:t>других сил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b="1" dirty="0" smtClean="0"/>
              <a:t>Траектория материальной точки</a:t>
            </a:r>
            <a:r>
              <a:rPr lang="ru-RU" sz="2000" dirty="0"/>
              <a:t> — линия в пространстве, по которой движется тело, представляющая собой множество точек, в которых находилась, находится или будет находиться материальная точка при своём перемещении в пространстве относительно выбранной системы </a:t>
            </a:r>
            <a:r>
              <a:rPr lang="ru-RU" sz="2000" dirty="0" smtClean="0"/>
              <a:t>отсчёта.</a:t>
            </a:r>
          </a:p>
          <a:p>
            <a:endParaRPr lang="ru-RU" sz="2000" dirty="0"/>
          </a:p>
          <a:p>
            <a:r>
              <a:rPr lang="ru-RU" sz="2000" b="1" dirty="0" smtClean="0"/>
              <a:t>Горизонт</a:t>
            </a:r>
            <a:r>
              <a:rPr lang="ru-RU" sz="2000" dirty="0"/>
              <a:t> </a:t>
            </a:r>
            <a:r>
              <a:rPr lang="ru-RU" sz="2000" dirty="0" smtClean="0"/>
              <a:t>— </a:t>
            </a:r>
            <a:r>
              <a:rPr lang="ru-RU" sz="2000" dirty="0"/>
              <a:t>граница неба с земной или водной </a:t>
            </a:r>
            <a:r>
              <a:rPr lang="ru-RU" sz="2000" dirty="0" smtClean="0"/>
              <a:t>поверхностью. </a:t>
            </a:r>
            <a:r>
              <a:rPr lang="ru-RU" sz="2000" dirty="0"/>
              <a:t>По другому определению в понятие включают также видимую часть этой поверхности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61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Горизонты </a:t>
            </a:r>
            <a:r>
              <a:rPr lang="ru-RU" dirty="0"/>
              <a:t>представляют собой заранее очерченные </a:t>
            </a:r>
            <a:r>
              <a:rPr lang="ru-RU" dirty="0" smtClean="0"/>
              <a:t>потенциальности. (Эдмунд </a:t>
            </a:r>
            <a:r>
              <a:rPr lang="ru-RU" dirty="0" err="1" smtClean="0"/>
              <a:t>Гуссерль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Никогда </a:t>
            </a:r>
            <a:r>
              <a:rPr lang="ru-RU" dirty="0"/>
              <a:t>не бойся дойти до горизонта. Только там перед тобой откроется </a:t>
            </a:r>
            <a:r>
              <a:rPr lang="ru-RU" dirty="0" smtClean="0"/>
              <a:t>новый. (Джон Морган)</a:t>
            </a:r>
          </a:p>
          <a:p>
            <a:endParaRPr lang="ru-RU" dirty="0"/>
          </a:p>
          <a:p>
            <a:r>
              <a:rPr lang="ru-RU" dirty="0"/>
              <a:t>Суть человеческого естества — в движении. Полный покой означает </a:t>
            </a:r>
            <a:r>
              <a:rPr lang="ru-RU" dirty="0" smtClean="0"/>
              <a:t>смерть. (</a:t>
            </a:r>
            <a:r>
              <a:rPr lang="ru-RU" dirty="0" err="1" smtClean="0"/>
              <a:t>Блез</a:t>
            </a:r>
            <a:r>
              <a:rPr lang="ru-RU" dirty="0" smtClean="0"/>
              <a:t> Паскаль)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 и информация о источниках постоянного тока из сети </a:t>
            </a:r>
            <a:r>
              <a:rPr lang="en-US" dirty="0" smtClean="0"/>
              <a:t>Internet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результате была получена визуализация произведенных расчетов и выявление искомых закономерностей.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8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397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построения </a:t>
            </a:r>
            <a:r>
              <a:rPr lang="ru-RU" dirty="0" smtClean="0"/>
              <a:t>графиков были найдены и вычислены следующие значения: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6317014" cy="15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9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</a:t>
            </a:r>
            <a:r>
              <a:rPr lang="ru-RU" dirty="0" smtClean="0"/>
              <a:t>значений.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414587"/>
            <a:ext cx="87725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03078"/>
            <a:ext cx="7056784" cy="36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287</Words>
  <Application>Microsoft Office PowerPoint</Application>
  <PresentationFormat>Экран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Georgia</vt:lpstr>
      <vt:lpstr>Wingdings</vt:lpstr>
      <vt:lpstr>Wingdings 2</vt:lpstr>
      <vt:lpstr>Официальная</vt:lpstr>
      <vt:lpstr>Моделирование движения тела, брошенного под углом к горизонту.</vt:lpstr>
      <vt:lpstr>Резюме</vt:lpstr>
      <vt:lpstr>Справочник</vt:lpstr>
      <vt:lpstr>Глоссарий</vt:lpstr>
      <vt:lpstr>Цикада цитат</vt:lpstr>
      <vt:lpstr>Отчет</vt:lpstr>
      <vt:lpstr>Отчет</vt:lpstr>
      <vt:lpstr>Отчет</vt:lpstr>
      <vt:lpstr>Отчет</vt:lpstr>
      <vt:lpstr>Условие задачи №2</vt:lpstr>
      <vt:lpstr>Отчет</vt:lpstr>
      <vt:lpstr>Отчет</vt:lpstr>
      <vt:lpstr>Отчет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№3</dc:title>
  <dc:creator>user</dc:creator>
  <cp:lastModifiedBy>Пользователь Windows</cp:lastModifiedBy>
  <cp:revision>40</cp:revision>
  <dcterms:created xsi:type="dcterms:W3CDTF">2018-10-08T13:37:25Z</dcterms:created>
  <dcterms:modified xsi:type="dcterms:W3CDTF">2018-10-09T18:30:49Z</dcterms:modified>
</cp:coreProperties>
</file>