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>
      <p:cViewPr>
        <p:scale>
          <a:sx n="81" d="100"/>
          <a:sy n="81" d="100"/>
        </p:scale>
        <p:origin x="102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site.ru/fulltext/1/001/008/062/734.htm" TargetMode="External"/><Relationship Id="rId2" Type="http://schemas.openxmlformats.org/officeDocument/2006/relationships/hyperlink" Target="https://ru.wikipedia.org/wiki/%D0%9A%D0%BE%D0%BB%D0%B5%D0%B1%D0%B0%D1%82%D0%B5%D0%BB%D1%8C%D0%BD%D1%8B%D0%B9_%D0%BA%D0%BE%D0%BD%D1%82%D1%83%D1%8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1%D0%BB%D0%BE%D0%B2%D0%B0%D1%80%D1%8C_%D1%82%D0%B5%D1%80%D0%BC%D0%B8%D0%BD%D0%BE%D0%B2_%D1%84%D0%B8%D0%B7%D0%B8%D0%BA%D0%B8_%D0%BF%D0%BE%D0%BB%D1%83%D0%BF%D1%80%D0%BE%D0%B2%D0%BE%D0%B4%D0%BD%D0%B8%D0%BA%D0%BE%D0%B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784976" cy="1752600"/>
          </a:xfrm>
        </p:spPr>
        <p:txBody>
          <a:bodyPr/>
          <a:lstStyle/>
          <a:p>
            <a:r>
              <a:rPr lang="ru-RU" dirty="0" smtClean="0"/>
              <a:t>Логиновой </a:t>
            </a:r>
            <a:r>
              <a:rPr lang="ru-RU" dirty="0"/>
              <a:t>С</a:t>
            </a:r>
            <a:r>
              <a:rPr lang="ru-RU" dirty="0" smtClean="0"/>
              <a:t>офьи Андреевны, студентки 2 группы 3 подгруппы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 к лабораторной работе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3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Ответы на вопросы к лабораторной работе: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 </a:t>
            </a:r>
            <a:r>
              <a:rPr lang="ru-RU" sz="2800" dirty="0"/>
              <a:t>Колебания </a:t>
            </a:r>
            <a:r>
              <a:rPr lang="en-US" sz="2800" dirty="0"/>
              <a:t>x</a:t>
            </a:r>
            <a:r>
              <a:rPr lang="ru-RU" sz="2800" dirty="0"/>
              <a:t> происходит в диапазоне от 0 до </a:t>
            </a:r>
            <a:r>
              <a:rPr lang="ru-RU" sz="2800" dirty="0">
                <a:solidFill>
                  <a:schemeClr val="dk1"/>
                </a:solidFill>
              </a:rPr>
              <a:t>1,601387</a:t>
            </a:r>
            <a:r>
              <a:rPr lang="ru-RU" sz="2800" dirty="0"/>
              <a:t> </a:t>
            </a:r>
            <a:r>
              <a:rPr lang="ru-RU" sz="1800" dirty="0">
                <a:solidFill>
                  <a:schemeClr val="dk1"/>
                </a:solidFill>
              </a:rPr>
              <a:t/>
            </a:r>
            <a:br>
              <a:rPr lang="ru-RU" sz="1800" dirty="0">
                <a:solidFill>
                  <a:schemeClr val="dk1"/>
                </a:solidFill>
              </a:rPr>
            </a:br>
            <a:endParaRPr lang="ru-RU" sz="1800" dirty="0" smtClean="0">
              <a:solidFill>
                <a:schemeClr val="dk1"/>
              </a:solidFill>
            </a:endParaRPr>
          </a:p>
          <a:p>
            <a:r>
              <a:rPr lang="ru-RU" sz="2800" dirty="0" smtClean="0">
                <a:solidFill>
                  <a:schemeClr val="dk1"/>
                </a:solidFill>
              </a:rPr>
              <a:t>2</a:t>
            </a:r>
            <a:r>
              <a:rPr lang="ru-RU" sz="2800" dirty="0">
                <a:solidFill>
                  <a:schemeClr val="dk1"/>
                </a:solidFill>
              </a:rPr>
              <a:t>. Происходит переход от потенциальной энергии к кинетической. Полная энергия остается без изменений.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20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Лабораторную работу №3 представляет  студентка-исследователь Логинова Софья Андреевна, обучающаяся на 1 курсе направления подготовки Информатика и Вычислительная техника.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Главная информация.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ru-RU" dirty="0" smtClean="0">
                <a:hlinkClick r:id="rId3"/>
              </a:rPr>
              <a:t>Колебательный контур.</a:t>
            </a:r>
            <a:r>
              <a:rPr lang="ru-RU" dirty="0" smtClean="0">
                <a:hlinkClick r:id="rId3"/>
              </a:rPr>
              <a:t/>
            </a:r>
            <a:br>
              <a:rPr lang="ru-RU" dirty="0" smtClean="0">
                <a:hlinkClick r:id="rId3"/>
              </a:rPr>
            </a:br>
            <a:endParaRPr lang="ru-RU" dirty="0"/>
          </a:p>
          <a:p>
            <a:r>
              <a:rPr lang="ru-RU" dirty="0" smtClean="0">
                <a:hlinkClick r:id="rId4"/>
              </a:rPr>
              <a:t>Словарик.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/>
              <a:t>Колебательный контур</a:t>
            </a:r>
            <a:r>
              <a:rPr lang="ru-RU" dirty="0"/>
              <a:t> — электрическая цепь, содержащая </a:t>
            </a:r>
            <a:r>
              <a:rPr lang="ru-RU" dirty="0" smtClean="0"/>
              <a:t>катушка индуктивности</a:t>
            </a:r>
            <a:r>
              <a:rPr lang="ru-RU" dirty="0"/>
              <a:t>, конденсатор и источник электрической энергии.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861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Науки делятся на две группы – на физику и собирание </a:t>
            </a:r>
            <a:r>
              <a:rPr lang="ru-RU" dirty="0" smtClean="0"/>
              <a:t>марок. </a:t>
            </a:r>
            <a:r>
              <a:rPr lang="ru-RU" dirty="0"/>
              <a:t>(</a:t>
            </a:r>
            <a:r>
              <a:rPr lang="ru-RU" dirty="0" smtClean="0"/>
              <a:t>Эрнест Резерфорд)</a:t>
            </a:r>
          </a:p>
          <a:p>
            <a:endParaRPr lang="ru-RU" dirty="0" smtClean="0"/>
          </a:p>
          <a:p>
            <a:r>
              <a:rPr lang="ru-RU" dirty="0"/>
              <a:t>Я физик и имею право на сохранение энергии.</a:t>
            </a:r>
            <a:br>
              <a:rPr lang="ru-RU" dirty="0"/>
            </a:br>
            <a:r>
              <a:rPr lang="ru-RU" dirty="0" smtClean="0"/>
              <a:t>(</a:t>
            </a:r>
            <a:r>
              <a:rPr lang="ru-RU" dirty="0" err="1" smtClean="0"/>
              <a:t>Хуго</a:t>
            </a:r>
            <a:r>
              <a:rPr lang="ru-RU" dirty="0" smtClean="0"/>
              <a:t> </a:t>
            </a:r>
            <a:r>
              <a:rPr lang="ru-RU" dirty="0" err="1" smtClean="0"/>
              <a:t>Штейнхаус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/>
              <a:t>Я не совсем верю в смерть. Первое правило физики: энергия не может быть создана или уничтожена, она просто меняет форму</a:t>
            </a:r>
            <a:r>
              <a:rPr lang="ru-RU" dirty="0" smtClean="0"/>
              <a:t>. (</a:t>
            </a:r>
            <a:r>
              <a:rPr lang="ru-RU" dirty="0" err="1"/>
              <a:t>Хэппи</a:t>
            </a:r>
            <a:r>
              <a:rPr lang="ru-RU" dirty="0"/>
              <a:t> </a:t>
            </a:r>
            <a:r>
              <a:rPr lang="ru-RU" dirty="0" err="1" smtClean="0"/>
              <a:t>Куинн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</a:t>
            </a:r>
            <a:r>
              <a:rPr lang="en-US" dirty="0" smtClean="0"/>
              <a:t>Excel</a:t>
            </a:r>
            <a:r>
              <a:rPr lang="ru-RU" dirty="0" smtClean="0"/>
              <a:t> и информация о конденсаторе и токе из всемирной сети </a:t>
            </a:r>
            <a:r>
              <a:rPr lang="en-US" dirty="0" smtClean="0"/>
              <a:t>Internet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результате была получена визуализация произведенных расчетов и выявление искомых закономерностей.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88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3978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построения графика </a:t>
            </a:r>
            <a:r>
              <a:rPr lang="en-US" dirty="0"/>
              <a:t> </a:t>
            </a:r>
            <a:r>
              <a:rPr lang="ru-RU" dirty="0" smtClean="0"/>
              <a:t>механических колебаний были вычислены и найдены следующие значения: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7" t="19212" r="34516" b="74767"/>
          <a:stretch/>
        </p:blipFill>
        <p:spPr bwMode="auto">
          <a:xfrm>
            <a:off x="1331639" y="3140968"/>
            <a:ext cx="683047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9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Построена таблица значений с шагом в 1 минуту.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9" t="20072" r="28064" b="38064"/>
          <a:stretch/>
        </p:blipFill>
        <p:spPr bwMode="auto">
          <a:xfrm>
            <a:off x="2915816" y="2058277"/>
            <a:ext cx="1297859" cy="430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22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Произведена визуализация полученных результатов.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4" t="43011" r="3065" b="28495"/>
          <a:stretch/>
        </p:blipFill>
        <p:spPr bwMode="auto">
          <a:xfrm>
            <a:off x="1979712" y="2276871"/>
            <a:ext cx="6192688" cy="39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53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</TotalTime>
  <Words>149</Words>
  <Application>Microsoft Office PowerPoint</Application>
  <PresentationFormat>Экран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Официальная</vt:lpstr>
      <vt:lpstr>Портфолио к лабораторной работе №3</vt:lpstr>
      <vt:lpstr>Резюме</vt:lpstr>
      <vt:lpstr>Справочник</vt:lpstr>
      <vt:lpstr>Глоссарий</vt:lpstr>
      <vt:lpstr>Цикада цитат</vt:lpstr>
      <vt:lpstr>Отчет</vt:lpstr>
      <vt:lpstr>Отчет</vt:lpstr>
      <vt:lpstr>Отчет</vt:lpstr>
      <vt:lpstr>Отчет</vt:lpstr>
      <vt:lpstr>Ответы на вопросы к лабораторной работе: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№3</dc:title>
  <dc:creator>user</dc:creator>
  <cp:lastModifiedBy>user</cp:lastModifiedBy>
  <cp:revision>8</cp:revision>
  <dcterms:created xsi:type="dcterms:W3CDTF">2018-10-08T13:37:25Z</dcterms:created>
  <dcterms:modified xsi:type="dcterms:W3CDTF">2018-10-08T14:46:10Z</dcterms:modified>
</cp:coreProperties>
</file>