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>
      <p:cViewPr>
        <p:scale>
          <a:sx n="84" d="100"/>
          <a:sy n="84" d="100"/>
        </p:scale>
        <p:origin x="-7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04BD35-8C5F-4E82-A0FE-D5200A273BC1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xyz.ru/%D1%84%D0%BE%D1%80%D0%BC%D1%83%D0%BB%D1%8B_%D0%BF%D0%BE_%D1%84%D0%B8%D0%B7%D0%B8%D0%BA%D0%B5/%D1%8D%D0%BB%D0%B5%D0%BA%D1%82%D1%80%D0%B8%D1%87%D0%B5%D1%81%D1%82%D0%B2%D0%BE/%D1%86%D0%B5%D0%BF%D0%B8_%D0%BF%D0%BE%D1%81%D1%82%D0%BE%D1%8F%D0%BD%D0%BD%D0%BE%D0%B3%D0%BE_%D1%82%D0%BE%D0%BA%D0%B0/%D1%8D%D0%BB%D0%B5%D0%BA%D1%82%D1%80%D0%B8%D1%87%D0%B5%D1%81%D0%BA%D0%BE%D0%B5_%D1%81%D0%BE%D0%BF%D1%80%D0%BE%D1%82%D0%B8%D0%B2%D0%BB%D0%B5%D0%BD%D0%B8%D0%B5/" TargetMode="External"/><Relationship Id="rId2" Type="http://schemas.openxmlformats.org/officeDocument/2006/relationships/hyperlink" Target="https://ru.wikipedia.org/wiki/%D0%9A%D0%B2%D0%B0%D0%BD%D1%82%D0%BE%D0%B2%D1%8B%D0%B9_%D0%BA%D0%BE%D0%BC%D0%BF%D1%8C%D1%8E%D1%82%D0%B5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Relationship Id="rId5" Type="http://schemas.openxmlformats.org/officeDocument/2006/relationships/hyperlink" Target="https://physics.ru/courses/op25part2/content/chapter1/section/paragraph6/theory.html#.W7tiF3szaUk" TargetMode="External"/><Relationship Id="rId4" Type="http://schemas.openxmlformats.org/officeDocument/2006/relationships/hyperlink" Target="http://www.fmclass.ru/phys.php?id=485d349ab0d3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1752600"/>
          </a:xfrm>
        </p:spPr>
        <p:txBody>
          <a:bodyPr/>
          <a:lstStyle/>
          <a:p>
            <a:r>
              <a:rPr lang="ru-RU" dirty="0" smtClean="0"/>
              <a:t>Логиновой </a:t>
            </a:r>
            <a:r>
              <a:rPr lang="ru-RU" dirty="0"/>
              <a:t>С</a:t>
            </a:r>
            <a:r>
              <a:rPr lang="ru-RU" dirty="0" smtClean="0"/>
              <a:t>офьи Андреевны, студентки 2 группы 3 подгруппы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к лабораторной работе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3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построения графика зависимости тока от времени</a:t>
            </a:r>
            <a:r>
              <a:rPr lang="ru-RU" dirty="0"/>
              <a:t> были найдены и вычислены исходные данные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24001" r="77969" b="71010"/>
          <a:stretch/>
        </p:blipFill>
        <p:spPr bwMode="auto">
          <a:xfrm>
            <a:off x="327582" y="2390168"/>
            <a:ext cx="692121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67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значений с шагом в 1 минуту.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23999" r="70666" b="39852"/>
          <a:stretch/>
        </p:blipFill>
        <p:spPr bwMode="auto">
          <a:xfrm>
            <a:off x="3927723" y="1988841"/>
            <a:ext cx="162903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28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2" t="22745" r="41030" b="50000"/>
          <a:stretch/>
        </p:blipFill>
        <p:spPr bwMode="auto">
          <a:xfrm>
            <a:off x="1691680" y="2477620"/>
            <a:ext cx="5593977" cy="280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3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Ответы на вопросы к лабораторной работе: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1. При любом значении </a:t>
            </a:r>
            <a:r>
              <a:rPr lang="en-US" sz="2800" dirty="0"/>
              <a:t>q </a:t>
            </a:r>
            <a:r>
              <a:rPr lang="ru-RU" sz="2800" dirty="0"/>
              <a:t>заряд совершает гармонические колебания.</a:t>
            </a:r>
            <a:br>
              <a:rPr lang="ru-RU" sz="2800" dirty="0"/>
            </a:br>
            <a:endParaRPr lang="ru-RU" sz="2800" dirty="0" smtClean="0"/>
          </a:p>
          <a:p>
            <a:r>
              <a:rPr lang="ru-RU" sz="2800" dirty="0" smtClean="0"/>
              <a:t>2</a:t>
            </a:r>
            <a:r>
              <a:rPr lang="ru-RU" sz="2800" dirty="0"/>
              <a:t>. В </a:t>
            </a:r>
            <a:r>
              <a:rPr lang="ru-RU" sz="2800" dirty="0" smtClean="0"/>
              <a:t>диапазоне </a:t>
            </a:r>
            <a:r>
              <a:rPr lang="ru-RU" sz="2800" dirty="0"/>
              <a:t>от 0 до 3,5. Знак заряда не </a:t>
            </a:r>
            <a:r>
              <a:rPr lang="ru-RU" sz="2800" dirty="0" smtClean="0"/>
              <a:t>меняется.</a:t>
            </a:r>
          </a:p>
          <a:p>
            <a:endParaRPr lang="ru-RU" sz="2800" dirty="0" smtClean="0"/>
          </a:p>
          <a:p>
            <a:r>
              <a:rPr lang="ru-RU" sz="2800" dirty="0" smtClean="0"/>
              <a:t>3</a:t>
            </a:r>
            <a:r>
              <a:rPr lang="ru-RU" sz="2800" dirty="0"/>
              <a:t>. В диапазоне от -10 до 10.</a:t>
            </a:r>
          </a:p>
          <a:p>
            <a:endParaRPr lang="ru-RU" sz="2800" dirty="0" smtClean="0"/>
          </a:p>
          <a:p>
            <a:r>
              <a:rPr lang="ru-RU" sz="2800" dirty="0" smtClean="0"/>
              <a:t>4</a:t>
            </a:r>
            <a:r>
              <a:rPr lang="ru-RU" sz="2800" dirty="0"/>
              <a:t>.  Максимальное напряжение на конденсаторе 3.5.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2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Лабораторную работу №3 представляет 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Главная информация.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 </a:t>
            </a:r>
            <a:r>
              <a:rPr lang="ru-RU" dirty="0" smtClean="0">
                <a:hlinkClick r:id="rId3"/>
              </a:rPr>
              <a:t>Основные физические законы по теме.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>
                <a:hlinkClick r:id="rId4"/>
              </a:rPr>
              <a:t>Информация о конденсаторах.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5"/>
              </a:rPr>
              <a:t>Электрическое поле.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6"/>
              </a:rPr>
              <a:t>Словарик.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Конденсатор</a:t>
            </a:r>
            <a:r>
              <a:rPr lang="ru-RU" dirty="0"/>
              <a:t> </a:t>
            </a:r>
            <a:r>
              <a:rPr lang="ru-RU" dirty="0" smtClean="0"/>
              <a:t> —</a:t>
            </a:r>
            <a:r>
              <a:rPr lang="ru-RU" dirty="0"/>
              <a:t> двухполюсник с постоянным или переменным значением </a:t>
            </a:r>
            <a:r>
              <a:rPr lang="ru-RU" dirty="0" smtClean="0"/>
              <a:t>ёмкости</a:t>
            </a:r>
            <a:r>
              <a:rPr lang="ru-RU" baseline="30000" dirty="0"/>
              <a:t> </a:t>
            </a:r>
            <a:r>
              <a:rPr lang="ru-RU" dirty="0" smtClean="0"/>
              <a:t>и </a:t>
            </a:r>
            <a:r>
              <a:rPr lang="ru-RU" dirty="0"/>
              <a:t>малой проводимостью; устройство для накопления заряда и энергии электрического поля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Электрический </a:t>
            </a:r>
            <a:r>
              <a:rPr lang="ru-RU" b="1" dirty="0"/>
              <a:t>ток</a:t>
            </a:r>
            <a:r>
              <a:rPr lang="ru-RU" dirty="0"/>
              <a:t> — направленное (упорядоченное) движение частиц или квазичастиц — носителей электрического </a:t>
            </a:r>
            <a:r>
              <a:rPr lang="ru-RU" dirty="0" smtClean="0"/>
              <a:t>заряда.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1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Науки делятся на две группы – на физику и собирание </a:t>
            </a:r>
            <a:r>
              <a:rPr lang="ru-RU" dirty="0" smtClean="0"/>
              <a:t>марок. </a:t>
            </a:r>
            <a:r>
              <a:rPr lang="ru-RU" dirty="0"/>
              <a:t>(</a:t>
            </a:r>
            <a:r>
              <a:rPr lang="ru-RU" dirty="0" smtClean="0"/>
              <a:t>Эрнест Резерфорд)</a:t>
            </a:r>
          </a:p>
          <a:p>
            <a:endParaRPr lang="ru-RU" dirty="0" smtClean="0"/>
          </a:p>
          <a:p>
            <a:r>
              <a:rPr lang="ru-RU" dirty="0"/>
              <a:t>Я физик и имею право на сохранение энергии.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(</a:t>
            </a:r>
            <a:r>
              <a:rPr lang="ru-RU" dirty="0" err="1" smtClean="0"/>
              <a:t>Хуго</a:t>
            </a:r>
            <a:r>
              <a:rPr lang="ru-RU" dirty="0" smtClean="0"/>
              <a:t> </a:t>
            </a:r>
            <a:r>
              <a:rPr lang="ru-RU" dirty="0" err="1" smtClean="0"/>
              <a:t>Штейнхаус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/>
              <a:t>Я не совсем верю в смерть. Первое правило физики: энергия не может быть создана или уничтожена, она просто меняет форму</a:t>
            </a:r>
            <a:r>
              <a:rPr lang="ru-RU" dirty="0" smtClean="0"/>
              <a:t>. (</a:t>
            </a:r>
            <a:r>
              <a:rPr lang="ru-RU" dirty="0" err="1"/>
              <a:t>Хэппи</a:t>
            </a:r>
            <a:r>
              <a:rPr lang="ru-RU" dirty="0"/>
              <a:t> </a:t>
            </a:r>
            <a:r>
              <a:rPr lang="ru-RU" dirty="0" err="1" smtClean="0"/>
              <a:t>Куинн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 и информация о конденсаторе и токе из всемирной сети </a:t>
            </a:r>
            <a:r>
              <a:rPr lang="en-US" dirty="0" smtClean="0"/>
              <a:t>Internet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результате была получена визуализация произведенных расчетов и выявление искомых закономерностей.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8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3978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построения графика зависимости заряда конденсатора от времени были найдены и вычислены исходные данные: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24001" r="77969" b="71010"/>
          <a:stretch/>
        </p:blipFill>
        <p:spPr bwMode="auto">
          <a:xfrm>
            <a:off x="323528" y="2996952"/>
            <a:ext cx="692121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9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значений с шагом в 1 минуту.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24339" r="71244" b="34355"/>
          <a:stretch/>
        </p:blipFill>
        <p:spPr bwMode="auto">
          <a:xfrm>
            <a:off x="3779912" y="2069315"/>
            <a:ext cx="1133341" cy="424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3" t="20157" r="40071" b="51298"/>
          <a:stretch/>
        </p:blipFill>
        <p:spPr bwMode="auto">
          <a:xfrm>
            <a:off x="1753726" y="2204864"/>
            <a:ext cx="630768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53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183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Официальная</vt:lpstr>
      <vt:lpstr>Портфолио к лабораторной работе №3</vt:lpstr>
      <vt:lpstr>Резюме</vt:lpstr>
      <vt:lpstr>Справочник</vt:lpstr>
      <vt:lpstr>Глоссарий</vt:lpstr>
      <vt:lpstr>Цикада цитат</vt:lpstr>
      <vt:lpstr>Отчет</vt:lpstr>
      <vt:lpstr>Отчет</vt:lpstr>
      <vt:lpstr>Отчет</vt:lpstr>
      <vt:lpstr>Отчет</vt:lpstr>
      <vt:lpstr>Отчет</vt:lpstr>
      <vt:lpstr>Отчет</vt:lpstr>
      <vt:lpstr>Отчет</vt:lpstr>
      <vt:lpstr>Ответы на вопросы к лабораторной работе: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№3</dc:title>
  <dc:creator>user</dc:creator>
  <cp:lastModifiedBy>user</cp:lastModifiedBy>
  <cp:revision>6</cp:revision>
  <dcterms:created xsi:type="dcterms:W3CDTF">2018-10-08T13:37:25Z</dcterms:created>
  <dcterms:modified xsi:type="dcterms:W3CDTF">2018-10-08T14:27:17Z</dcterms:modified>
</cp:coreProperties>
</file>