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2" autoAdjust="0"/>
  </p:normalViewPr>
  <p:slideViewPr>
    <p:cSldViewPr>
      <p:cViewPr varScale="1">
        <p:scale>
          <a:sx n="86" d="100"/>
          <a:sy n="86" d="100"/>
        </p:scale>
        <p:origin x="15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E04BD35-8C5F-4E82-A0FE-D5200A273BC1}" type="datetimeFigureOut">
              <a:rPr lang="ru-RU" smtClean="0"/>
              <a:t>09.10.2018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3F9D655-1C1D-42CD-A046-0134D769152E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ftsh.online/articles/1027" TargetMode="External"/><Relationship Id="rId2" Type="http://schemas.openxmlformats.org/officeDocument/2006/relationships/hyperlink" Target="https://ru.wikipedia.org/wiki/%D0%9F%D0%BE%D1%81%D1%82%D0%BE%D1%8F%D0%BD%D0%BD%D1%8B%D0%B9_%D1%82%D0%BE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B%D0%BE%D0%B2%D0%B0%D1%80%D1%8C_%D1%82%D0%B5%D1%80%D0%BC%D0%B8%D0%BD%D0%BE%D0%B2_%D1%84%D0%B8%D0%B7%D0%B8%D0%BA%D0%B8_%D0%BF%D0%BE%D0%BB%D1%83%D0%BF%D1%80%D0%BE%D0%B2%D0%BE%D0%B4%D0%BD%D0%B8%D0%BA%D0%BE%D0%B2" TargetMode="External"/><Relationship Id="rId5" Type="http://schemas.openxmlformats.org/officeDocument/2006/relationships/hyperlink" Target="https://educon.by/index.php/materials/phys/elektricheskij-tok" TargetMode="External"/><Relationship Id="rId4" Type="http://schemas.openxmlformats.org/officeDocument/2006/relationships/hyperlink" Target="http://www.indigomath.ru/formuly-po-fizike/postojannyi-tok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2819400"/>
            <a:ext cx="8784976" cy="1752600"/>
          </a:xfrm>
        </p:spPr>
        <p:txBody>
          <a:bodyPr/>
          <a:lstStyle/>
          <a:p>
            <a:r>
              <a:rPr lang="ru-RU" dirty="0" smtClean="0"/>
              <a:t>Логиновой </a:t>
            </a:r>
            <a:r>
              <a:rPr lang="ru-RU" dirty="0"/>
              <a:t>С</a:t>
            </a:r>
            <a:r>
              <a:rPr lang="ru-RU" dirty="0" smtClean="0"/>
              <a:t>офьи Андреевны, студентки 2 группы 3 подгруппы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Портфолио к лабораторной работе №5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23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ходе исследования была выявлена следующая закономерность: </a:t>
            </a:r>
          </a:p>
          <a:p>
            <a:r>
              <a:rPr lang="ru-RU" dirty="0" smtClean="0"/>
              <a:t>При уменьшении значения тока </a:t>
            </a:r>
            <a:r>
              <a:rPr lang="en-US" dirty="0" smtClean="0"/>
              <a:t>I</a:t>
            </a:r>
            <a:r>
              <a:rPr lang="ru-RU" dirty="0" smtClean="0"/>
              <a:t> значения </a:t>
            </a:r>
            <a:r>
              <a:rPr lang="ru-RU" dirty="0"/>
              <a:t>напряжения на нагрузке </a:t>
            </a:r>
            <a:r>
              <a:rPr lang="en-US" dirty="0"/>
              <a:t>U</a:t>
            </a:r>
            <a:r>
              <a:rPr lang="en-US" dirty="0" smtClean="0"/>
              <a:t>, </a:t>
            </a:r>
            <a:r>
              <a:rPr lang="ru-RU" dirty="0"/>
              <a:t>полезной мощности </a:t>
            </a:r>
            <a:r>
              <a:rPr lang="en-US" dirty="0"/>
              <a:t>P</a:t>
            </a:r>
            <a:r>
              <a:rPr lang="ru-RU" sz="1800" dirty="0"/>
              <a:t>п </a:t>
            </a:r>
            <a:r>
              <a:rPr lang="en-US" dirty="0" smtClean="0"/>
              <a:t>, </a:t>
            </a:r>
            <a:r>
              <a:rPr lang="ru-RU" dirty="0"/>
              <a:t>и коэффициента полезного действия </a:t>
            </a:r>
            <a:r>
              <a:rPr lang="el-GR" dirty="0" smtClean="0">
                <a:latin typeface="Times New Roman"/>
                <a:cs typeface="Times New Roman"/>
              </a:rPr>
              <a:t>η</a:t>
            </a:r>
            <a:r>
              <a:rPr lang="ru-RU" dirty="0"/>
              <a:t> </a:t>
            </a:r>
            <a:r>
              <a:rPr lang="ru-RU" dirty="0" smtClean="0"/>
              <a:t>увеличиваются.</a:t>
            </a:r>
          </a:p>
          <a:p>
            <a:r>
              <a:rPr lang="ru-RU" dirty="0" smtClean="0"/>
              <a:t>При уменьшении значения тока </a:t>
            </a:r>
            <a:r>
              <a:rPr lang="en-US" dirty="0" smtClean="0"/>
              <a:t>I </a:t>
            </a:r>
            <a:r>
              <a:rPr lang="ru-RU" dirty="0" smtClean="0"/>
              <a:t>уменьшается значение полной </a:t>
            </a:r>
            <a:r>
              <a:rPr lang="ru-RU" dirty="0"/>
              <a:t>мощности </a:t>
            </a:r>
            <a:r>
              <a:rPr lang="en-US" dirty="0" smtClean="0"/>
              <a:t>P</a:t>
            </a:r>
            <a:r>
              <a:rPr lang="ru-RU" dirty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70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Лабораторную работу №3 представляет  студентка-исследователь Логинова Софья Андреевна, обучающаяся на 1 курсе направления подготовки Информатика и Вычислительная техника.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Главная информация.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r>
              <a:rPr lang="ru-RU" dirty="0" smtClean="0">
                <a:hlinkClick r:id="rId3"/>
              </a:rPr>
              <a:t>Онлайн-учебник.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4"/>
              </a:rPr>
              <a:t>Основные формулы.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>
                <a:hlinkClick r:id="rId5"/>
              </a:rPr>
              <a:t>Основные теоретические сведения.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 smtClean="0">
                <a:hlinkClick r:id="rId6"/>
              </a:rPr>
              <a:t>Словарик.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5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Глоссарий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Постоянный </a:t>
            </a:r>
            <a:r>
              <a:rPr lang="ru-RU" b="1" dirty="0"/>
              <a:t>ток</a:t>
            </a:r>
            <a:r>
              <a:rPr lang="ru-RU" dirty="0"/>
              <a:t>  — электрический ток, который с течением времени не изменяется по величине и направлению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 smtClean="0"/>
          </a:p>
          <a:p>
            <a:r>
              <a:rPr lang="ru-RU" dirty="0"/>
              <a:t>Величина постоянного </a:t>
            </a:r>
            <a:r>
              <a:rPr lang="ru-RU" dirty="0" smtClean="0"/>
              <a:t>тока и </a:t>
            </a:r>
            <a:r>
              <a:rPr lang="ru-RU" dirty="0"/>
              <a:t>электрического </a:t>
            </a:r>
            <a:r>
              <a:rPr lang="ru-RU" dirty="0" smtClean="0"/>
              <a:t>напряжения</a:t>
            </a:r>
            <a:r>
              <a:rPr lang="ru-RU" dirty="0"/>
              <a:t> для любого момента времени сохраняется неизменной.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8614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Цикада цитат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Электрический ток не бьёт, он </a:t>
            </a:r>
            <a:r>
              <a:rPr lang="ru-RU" dirty="0" smtClean="0"/>
              <a:t>защищается. (</a:t>
            </a:r>
            <a:r>
              <a:rPr lang="ru-RU" i="1" dirty="0" smtClean="0"/>
              <a:t>Ашот </a:t>
            </a:r>
            <a:r>
              <a:rPr lang="ru-RU" i="1" dirty="0" err="1" smtClean="0"/>
              <a:t>Наданян</a:t>
            </a:r>
            <a:r>
              <a:rPr lang="ru-RU" i="1" dirty="0" smtClean="0"/>
              <a:t>)</a:t>
            </a:r>
          </a:p>
          <a:p>
            <a:endParaRPr lang="ru-RU" i="1" dirty="0"/>
          </a:p>
          <a:p>
            <a:r>
              <a:rPr lang="ru-RU" dirty="0"/>
              <a:t>Всегда найдётся тот, кто разорвёт цепь, по которой бежит ток и даёт </a:t>
            </a:r>
            <a:r>
              <a:rPr lang="ru-RU" dirty="0" smtClean="0"/>
              <a:t>свет. (</a:t>
            </a:r>
            <a:r>
              <a:rPr lang="ru-RU" i="1" dirty="0" smtClean="0"/>
              <a:t>Алла Я)</a:t>
            </a:r>
          </a:p>
          <a:p>
            <a:endParaRPr lang="ru-RU" i="1" dirty="0" smtClean="0"/>
          </a:p>
          <a:p>
            <a:r>
              <a:rPr lang="ru-RU" dirty="0" smtClean="0"/>
              <a:t>Не</a:t>
            </a:r>
            <a:r>
              <a:rPr lang="ru-RU" dirty="0"/>
              <a:t> трогайте руками оголенные провода! Они от этого ржавеют</a:t>
            </a:r>
            <a:r>
              <a:rPr lang="ru-RU" dirty="0" smtClean="0"/>
              <a:t>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61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 время организации и проведения исследовательской работы были использованы материалы лекций, информационные технологии в виде использования электронных таблиц </a:t>
            </a:r>
            <a:r>
              <a:rPr lang="en-US" dirty="0" smtClean="0"/>
              <a:t>Excel</a:t>
            </a:r>
            <a:r>
              <a:rPr lang="ru-RU" dirty="0" smtClean="0"/>
              <a:t> и информация о источниках постоянного тока из сети </a:t>
            </a:r>
            <a:r>
              <a:rPr lang="en-US" dirty="0" smtClean="0"/>
              <a:t>Internet</a:t>
            </a:r>
            <a:r>
              <a:rPr lang="ru-RU" dirty="0" smtClean="0"/>
              <a:t>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 результате была получена визуализация произведенных расчетов и выявление искомых закономерностей.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88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3978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построения графиков зависимости напряжения на нагрузке </a:t>
            </a:r>
            <a:r>
              <a:rPr lang="en-US" dirty="0" smtClean="0"/>
              <a:t>U</a:t>
            </a:r>
            <a:r>
              <a:rPr lang="ru-RU" dirty="0" smtClean="0"/>
              <a:t>, полной мощности </a:t>
            </a:r>
            <a:r>
              <a:rPr lang="en-US" dirty="0" smtClean="0"/>
              <a:t>P</a:t>
            </a:r>
            <a:r>
              <a:rPr lang="ru-RU" dirty="0" smtClean="0"/>
              <a:t>, полезной </a:t>
            </a:r>
            <a:r>
              <a:rPr lang="ru-RU" dirty="0"/>
              <a:t>м</a:t>
            </a:r>
            <a:r>
              <a:rPr lang="ru-RU" dirty="0" smtClean="0"/>
              <a:t>ощности </a:t>
            </a:r>
            <a:r>
              <a:rPr lang="en-US" dirty="0" smtClean="0"/>
              <a:t>P</a:t>
            </a:r>
            <a:r>
              <a:rPr lang="ru-RU" sz="1800" dirty="0" smtClean="0"/>
              <a:t>п </a:t>
            </a:r>
            <a:r>
              <a:rPr lang="ru-RU" dirty="0" smtClean="0"/>
              <a:t>и </a:t>
            </a:r>
            <a:r>
              <a:rPr lang="ru-RU" dirty="0" smtClean="0"/>
              <a:t>коэффициента полезного действия </a:t>
            </a:r>
            <a:r>
              <a:rPr lang="el-GR" dirty="0" smtClean="0">
                <a:latin typeface="Times New Roman"/>
                <a:cs typeface="Times New Roman"/>
              </a:rPr>
              <a:t>η</a:t>
            </a:r>
            <a:r>
              <a:rPr lang="ru-RU" dirty="0" smtClean="0">
                <a:latin typeface="Times New Roman"/>
                <a:cs typeface="Times New Roman"/>
              </a:rPr>
              <a:t> от создаваемого источников тока </a:t>
            </a:r>
            <a:r>
              <a:rPr lang="en-US" dirty="0" smtClean="0">
                <a:latin typeface="Times New Roman"/>
                <a:cs typeface="Times New Roman"/>
              </a:rPr>
              <a:t>I</a:t>
            </a:r>
            <a:r>
              <a:rPr lang="ru-RU" dirty="0" smtClean="0">
                <a:latin typeface="Times New Roman"/>
                <a:cs typeface="Times New Roman"/>
              </a:rPr>
              <a:t> </a:t>
            </a:r>
            <a:r>
              <a:rPr lang="ru-RU" dirty="0" smtClean="0"/>
              <a:t>были вычислены и найдены следующие значения: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3304530" cy="347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98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Построена таблица значений.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92" y="2452688"/>
            <a:ext cx="6225078" cy="328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22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058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Произведена визуализация полученных результатов.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0848"/>
            <a:ext cx="7055531" cy="42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32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88</TotalTime>
  <Words>169</Words>
  <Application>Microsoft Office PowerPoint</Application>
  <PresentationFormat>Экран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Georgia</vt:lpstr>
      <vt:lpstr>Times New Roman</vt:lpstr>
      <vt:lpstr>Wingdings</vt:lpstr>
      <vt:lpstr>Wingdings 2</vt:lpstr>
      <vt:lpstr>Официальная</vt:lpstr>
      <vt:lpstr>Портфолио к лабораторной работе №5</vt:lpstr>
      <vt:lpstr>Резюме</vt:lpstr>
      <vt:lpstr>Справочник</vt:lpstr>
      <vt:lpstr>Глоссарий</vt:lpstr>
      <vt:lpstr>Цикада цитат</vt:lpstr>
      <vt:lpstr>Отчет</vt:lpstr>
      <vt:lpstr>Отчет</vt:lpstr>
      <vt:lpstr>Отчет</vt:lpstr>
      <vt:lpstr>Отчет</vt:lpstr>
      <vt:lpstr>Отчет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 к лабораторной работе №3</dc:title>
  <dc:creator>user</dc:creator>
  <cp:lastModifiedBy>Пользователь Windows</cp:lastModifiedBy>
  <cp:revision>20</cp:revision>
  <dcterms:created xsi:type="dcterms:W3CDTF">2018-10-08T13:37:25Z</dcterms:created>
  <dcterms:modified xsi:type="dcterms:W3CDTF">2018-10-09T15:26:46Z</dcterms:modified>
</cp:coreProperties>
</file>