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or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ora-regular.fntdata"/><Relationship Id="rId16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19" Type="http://schemas.openxmlformats.org/officeDocument/2006/relationships/font" Target="fonts/Lora-italic.fntdata"/><Relationship Id="rId6" Type="http://schemas.openxmlformats.org/officeDocument/2006/relationships/slide" Target="slides/slide2.xml"/><Relationship Id="rId18" Type="http://schemas.openxmlformats.org/officeDocument/2006/relationships/font" Target="fonts/Lo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7273cc7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7273c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7273cc72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7273cc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7273cc72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7273cc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7273cc72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7273cc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57273cc72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57273cc7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7273cc72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7273cc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7273cc72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7273cc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7273cc72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7273cc7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11111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fmla="val 100000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decoration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821306" y="4465658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rot="10800000">
            <a:off x="3269346" y="-44122"/>
            <a:ext cx="2605500" cy="12978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4191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⬥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4191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⬦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4191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4191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4191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4191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4191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○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4191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■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-11473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784100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250326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961653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7" name="Google Shape;47;p9"/>
          <p:cNvSpPr/>
          <p:nvPr/>
        </p:nvSpPr>
        <p:spPr>
          <a:xfrm>
            <a:off x="3821306" y="4697309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</a:defRPr>
            </a:lvl1pPr>
            <a:lvl2pPr lvl="1">
              <a:buNone/>
              <a:defRPr>
                <a:solidFill>
                  <a:srgbClr val="666666"/>
                </a:solidFill>
              </a:defRPr>
            </a:lvl2pPr>
            <a:lvl3pPr lvl="2">
              <a:buNone/>
              <a:defRPr>
                <a:solidFill>
                  <a:srgbClr val="666666"/>
                </a:solidFill>
              </a:defRPr>
            </a:lvl3pPr>
            <a:lvl4pPr lvl="3">
              <a:buNone/>
              <a:defRPr>
                <a:solidFill>
                  <a:srgbClr val="666666"/>
                </a:solidFill>
              </a:defRPr>
            </a:lvl4pPr>
            <a:lvl5pPr lvl="4">
              <a:buNone/>
              <a:defRPr>
                <a:solidFill>
                  <a:srgbClr val="666666"/>
                </a:solidFill>
              </a:defRPr>
            </a:lvl5pPr>
            <a:lvl6pPr lvl="5">
              <a:buNone/>
              <a:defRPr>
                <a:solidFill>
                  <a:srgbClr val="666666"/>
                </a:solidFill>
              </a:defRPr>
            </a:lvl6pPr>
            <a:lvl7pPr lvl="6">
              <a:buNone/>
              <a:defRPr>
                <a:solidFill>
                  <a:srgbClr val="666666"/>
                </a:solidFill>
              </a:defRPr>
            </a:lvl7pPr>
            <a:lvl8pPr lvl="7">
              <a:buNone/>
              <a:defRPr>
                <a:solidFill>
                  <a:srgbClr val="666666"/>
                </a:solidFill>
              </a:defRPr>
            </a:lvl8pPr>
            <a:lvl9pPr lvl="8">
              <a:buNone/>
              <a:defRPr>
                <a:solidFill>
                  <a:srgbClr val="666666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op decoratio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i="1" sz="1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virtulab.net/index.php?option=com_content&amp;view=section&amp;layout=blog&amp;id=5&amp;Itemid=94" TargetMode="External"/><Relationship Id="rId4" Type="http://schemas.openxmlformats.org/officeDocument/2006/relationships/hyperlink" Target="https://ru.wikipedia.org/wiki/%D0%97%D0%B0%D0%B3%D0%BB%D0%B0%D0%B2%D0%BD%D0%B0%D1%8F_%D1%81%D1%82%D1%80%D0%B0%D0%BD%D0%B8%D1%86%D0%B0" TargetMode="External"/><Relationship Id="rId5" Type="http://schemas.openxmlformats.org/officeDocument/2006/relationships/hyperlink" Target="http://mathus.ru/phys/book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Самостоятельная работа №1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598475" y="3884975"/>
            <a:ext cx="5947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Исследование подготовила студентка Логинова Софья 3пг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Резюме.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Самостоятельную работу №1 </a:t>
            </a:r>
            <a:r>
              <a:rPr lang="en"/>
              <a:t>представляет студентка-исследователь Логинова Софья Андреевна, обучающаяся на 1 курсе направления подготовки Информатика и Вычислительная техника.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Источники информации: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u="sng">
                <a:solidFill>
                  <a:schemeClr val="hlink"/>
                </a:solidFill>
                <a:hlinkClick r:id="rId3"/>
              </a:rPr>
              <a:t>Ссылка на виртуальную лабораторию.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 u="sng">
                <a:solidFill>
                  <a:schemeClr val="hlink"/>
                </a:solidFill>
                <a:hlinkClick r:id="rId4"/>
              </a:rPr>
              <a:t>Основная информация по теме.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 u="sng">
                <a:solidFill>
                  <a:schemeClr val="hlink"/>
                </a:solidFill>
                <a:hlinkClick r:id="rId5"/>
              </a:rPr>
              <a:t>Электронный учебник.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Отчет.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В виртуальной лаборатории</a:t>
            </a:r>
            <a:r>
              <a:rPr b="1"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VirtuLab представлены опыты различных направлений. </a:t>
            </a:r>
            <a:br>
              <a:rPr lang="en"/>
            </a:br>
            <a:r>
              <a:rPr lang="en"/>
              <a:t>Здесь также есть возможность проведения опытов по физике в 3D.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опытов: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0" y="1241025"/>
            <a:ext cx="4736232" cy="35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000" y="1241025"/>
            <a:ext cx="2428050" cy="35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опытов: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" y="1289250"/>
            <a:ext cx="3856907" cy="32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182" y="1441650"/>
            <a:ext cx="4458761" cy="32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опытов в 3D формате: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25" y="1162150"/>
            <a:ext cx="4991100" cy="39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52653" r="0" t="0"/>
          <a:stretch/>
        </p:blipFill>
        <p:spPr>
          <a:xfrm>
            <a:off x="5918650" y="1107424"/>
            <a:ext cx="2434474" cy="39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Вывод.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Главным преимуществом наглядной физики, является возможность демонстрации физических явлений в более широком ракурсе и всестороннее их исследование.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Каждая работа охватывает большой объем учебного материала, в том числе из разных разделов физики.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Это предоставляет широкие возможности для закрепления межпредметных связей, для обобщения и систематизации теоретических знаний.</a:t>
            </a:r>
            <a:endParaRPr sz="1800"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