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22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ks-onlain.ru/articles/" TargetMode="External"/><Relationship Id="rId7" Type="http://schemas.openxmlformats.org/officeDocument/2006/relationships/hyperlink" Target="https://www.spacex.com/webcast" TargetMode="External"/><Relationship Id="rId2" Type="http://schemas.openxmlformats.org/officeDocument/2006/relationships/hyperlink" Target="https://ru.wikipedi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asa.gov/" TargetMode="External"/><Relationship Id="rId5" Type="http://schemas.openxmlformats.org/officeDocument/2006/relationships/hyperlink" Target="http://light-science.ru/kosmos/solnechnaya-sistema/sostav.html" TargetMode="External"/><Relationship Id="rId4" Type="http://schemas.openxmlformats.org/officeDocument/2006/relationships/hyperlink" Target="http://mks-onlain.ru/model-solnechnoj-sistemy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8363272" cy="914400"/>
          </a:xfrm>
        </p:spPr>
        <p:txBody>
          <a:bodyPr/>
          <a:lstStyle/>
          <a:p>
            <a:r>
              <a:rPr lang="ru-RU" dirty="0" smtClean="0"/>
              <a:t>Логиновой Софьи Андреевны, студентки 2 группы 3 подгруппы.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 smtClean="0"/>
              <a:t>Портфолио к лабораторной работе №1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51017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Отчёт: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253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Для исследования видимой траектории Урана и Сатурна были найдены и вычислены исходные данные: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2" y="2852936"/>
            <a:ext cx="6084357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95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Отчёт: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62736" cy="1457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Построена таблица координат с шагом в 5 дней.</a:t>
            </a:r>
            <a:endParaRPr lang="ru-RU" sz="320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09389" y="4365104"/>
            <a:ext cx="8662736" cy="1457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ru-RU" sz="3200" dirty="0" smtClean="0"/>
              <a:t>Где </a:t>
            </a:r>
            <a:r>
              <a:rPr lang="en-US" sz="3200" dirty="0" smtClean="0"/>
              <a:t>t</a:t>
            </a:r>
            <a:r>
              <a:rPr lang="ru-RU" sz="3200" dirty="0" smtClean="0"/>
              <a:t> – количество дней.</a:t>
            </a:r>
            <a:endParaRPr lang="ru-RU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61" y="2999962"/>
            <a:ext cx="8492991" cy="100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56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Отчёт: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1181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Произведена визуализация полученных данных:</a:t>
            </a:r>
            <a:endParaRPr lang="ru-RU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78372"/>
            <a:ext cx="5457204" cy="437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4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Лабораторную работу представила студентка-исследователь Логинова Софья, обещающаяся на направлении Информатика и вычислительная техника в Институте компьютерных наук и технологического образования в РГПУ им. А.И. Герцена.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743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Справочник: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964488" cy="4998296"/>
          </a:xfrm>
        </p:spPr>
        <p:txBody>
          <a:bodyPr>
            <a:normAutofit/>
          </a:bodyPr>
          <a:lstStyle/>
          <a:p>
            <a:r>
              <a:rPr lang="ru-RU" dirty="0" smtClean="0"/>
              <a:t>Информация о планетах: </a:t>
            </a:r>
            <a:r>
              <a:rPr lang="en-US" dirty="0" smtClean="0">
                <a:hlinkClick r:id="rId2"/>
              </a:rPr>
              <a:t>https://ru.wikipedia.org</a:t>
            </a:r>
            <a:endParaRPr lang="ru-RU" dirty="0" smtClean="0"/>
          </a:p>
          <a:p>
            <a:r>
              <a:rPr lang="ru-RU" dirty="0" smtClean="0"/>
              <a:t>Научные статьи: </a:t>
            </a:r>
            <a:r>
              <a:rPr lang="en-US" dirty="0">
                <a:hlinkClick r:id="rId3"/>
              </a:rPr>
              <a:t>http://mks-onlain.ru/articles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ru-RU" dirty="0" smtClean="0"/>
              <a:t>3</a:t>
            </a:r>
            <a:r>
              <a:rPr lang="en-US" dirty="0" smtClean="0"/>
              <a:t>D </a:t>
            </a:r>
            <a:r>
              <a:rPr lang="ru-RU" dirty="0" smtClean="0"/>
              <a:t>модель Солнечной Системы: </a:t>
            </a:r>
            <a:r>
              <a:rPr lang="en-US" dirty="0">
                <a:hlinkClick r:id="rId4"/>
              </a:rPr>
              <a:t>http://mks-onlain.ru/model-solnechnoj-sistemy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r>
              <a:rPr lang="ru-RU" dirty="0" smtClean="0"/>
              <a:t>Всё о Солнечной Системе: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light-science.ru/kosmos/solnechnaya-sistema/sostav.html</a:t>
            </a:r>
            <a:r>
              <a:rPr lang="ru-RU" dirty="0" smtClean="0"/>
              <a:t> </a:t>
            </a:r>
          </a:p>
          <a:p>
            <a:r>
              <a:rPr lang="ru-RU" dirty="0" smtClean="0"/>
              <a:t>Официальный сайт</a:t>
            </a:r>
            <a:r>
              <a:rPr lang="en-US" dirty="0" smtClean="0"/>
              <a:t> NASA</a:t>
            </a:r>
            <a:r>
              <a:rPr lang="ru-RU" dirty="0" smtClean="0"/>
              <a:t>: </a:t>
            </a:r>
            <a:r>
              <a:rPr lang="en-US" dirty="0">
                <a:hlinkClick r:id="rId6"/>
              </a:rPr>
              <a:t>https://www.nasa.gov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ru-RU" dirty="0" smtClean="0"/>
              <a:t>Официальны сайт </a:t>
            </a:r>
            <a:r>
              <a:rPr lang="en-US" dirty="0" err="1" smtClean="0"/>
              <a:t>SpaseX</a:t>
            </a:r>
            <a:r>
              <a:rPr lang="ru-RU" dirty="0" smtClean="0"/>
              <a:t>: </a:t>
            </a: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www.spacex.com/webcast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81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Глоссарий: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38256"/>
          </a:xfrm>
        </p:spPr>
        <p:txBody>
          <a:bodyPr>
            <a:noAutofit/>
          </a:bodyPr>
          <a:lstStyle/>
          <a:p>
            <a:r>
              <a:rPr lang="ru-RU" sz="2400" b="1" dirty="0"/>
              <a:t>Астрономический объект</a:t>
            </a:r>
            <a:r>
              <a:rPr lang="ru-RU" sz="2400" dirty="0"/>
              <a:t> </a:t>
            </a:r>
            <a:r>
              <a:rPr lang="ru-RU" sz="2400" dirty="0" smtClean="0"/>
              <a:t>или</a:t>
            </a:r>
            <a:r>
              <a:rPr lang="ru-RU" sz="2400" dirty="0"/>
              <a:t> </a:t>
            </a:r>
            <a:r>
              <a:rPr lang="ru-RU" sz="2400" b="1" dirty="0"/>
              <a:t>Небесное тело</a:t>
            </a:r>
            <a:r>
              <a:rPr lang="ru-RU" sz="2400" dirty="0"/>
              <a:t> — естественное </a:t>
            </a:r>
            <a:r>
              <a:rPr lang="ru-RU" sz="2400" dirty="0" smtClean="0"/>
              <a:t>физическое тело</a:t>
            </a:r>
            <a:r>
              <a:rPr lang="ru-RU" sz="2400" dirty="0"/>
              <a:t>, ассоциация, или структура, которую современная наука определяет как расположенную в наблюдаемой Вселенной. Термин «астрономический объект» нередко используется наравне </a:t>
            </a:r>
            <a:r>
              <a:rPr lang="ru-RU" sz="2400" dirty="0" smtClean="0"/>
              <a:t>с  термином </a:t>
            </a:r>
            <a:r>
              <a:rPr lang="ru-RU" sz="2400" dirty="0"/>
              <a:t>«тело</a:t>
            </a:r>
            <a:r>
              <a:rPr lang="ru-RU" sz="2400" dirty="0" smtClean="0"/>
              <a:t>».</a:t>
            </a:r>
          </a:p>
          <a:p>
            <a:r>
              <a:rPr lang="ru-RU" sz="2400" b="1" dirty="0" smtClean="0"/>
              <a:t>Траектория</a:t>
            </a:r>
            <a:r>
              <a:rPr lang="ru-RU" sz="2400" b="1" dirty="0"/>
              <a:t> </a:t>
            </a:r>
            <a:r>
              <a:rPr lang="ru-RU" sz="2400" b="1" dirty="0" smtClean="0"/>
              <a:t>материальной точки </a:t>
            </a:r>
            <a:r>
              <a:rPr lang="ru-RU" sz="2400" dirty="0"/>
              <a:t>— линия в пространстве, по которой движется тело, представляющая собой множество точек, в которых находилась, находится или будет находиться материальная точка при своём перемещении в пространстве относительно выбранной системы отсчёта.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8074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Цикада цитат: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Чтобы заглянуть на миллионы лет назад, не нужно машины времени, - достаточно поднять голову и посмотреть на звезды. (Кира Борг)</a:t>
            </a:r>
          </a:p>
          <a:p>
            <a:r>
              <a:rPr lang="ru-RU" dirty="0" smtClean="0"/>
              <a:t>Вселенная – это разнообразие в единстве. (Оноре де Бальзак)</a:t>
            </a:r>
          </a:p>
          <a:p>
            <a:r>
              <a:rPr lang="ru-RU" dirty="0" smtClean="0"/>
              <a:t>Каждый атом твоего тела произошёл от взорвавшейся звезды. </a:t>
            </a:r>
            <a:r>
              <a:rPr lang="en-US" dirty="0" smtClean="0"/>
              <a:t>&lt;</a:t>
            </a:r>
            <a:r>
              <a:rPr lang="ru-RU" dirty="0" smtClean="0"/>
              <a:t>…</a:t>
            </a:r>
            <a:r>
              <a:rPr lang="en-US" dirty="0" smtClean="0"/>
              <a:t>&gt;</a:t>
            </a:r>
            <a:r>
              <a:rPr lang="ru-RU" dirty="0" smtClean="0"/>
              <a:t>Звезды погибли, чтобы вы сегодня были здесь. (Лоуренс </a:t>
            </a:r>
            <a:r>
              <a:rPr lang="ru-RU" dirty="0" err="1" smtClean="0"/>
              <a:t>Краусс</a:t>
            </a:r>
            <a:r>
              <a:rPr lang="ru-RU" dirty="0"/>
              <a:t>)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501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Отчёт: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Во время организации и проведения исследовательской работы были использованы материалы лекций, информационные технологии в виде использования электронных таблиц </a:t>
            </a:r>
            <a:r>
              <a:rPr lang="en-US" dirty="0" smtClean="0"/>
              <a:t>Excel</a:t>
            </a:r>
            <a:r>
              <a:rPr lang="ru-RU" dirty="0" smtClean="0"/>
              <a:t> и информации о Солнечной системе из всемирной сети компьютерных сетей </a:t>
            </a:r>
            <a:r>
              <a:rPr lang="en-US" dirty="0" smtClean="0"/>
              <a:t> Internet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В результате получена наглядная (визуализированная) модель траектории движения двух пар планет Солнечной Системы относительно друг друга.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850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Отчёт: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253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Для исследования видимой траектории Марса и Земли были найдены и вычислены исходные данные: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544" y="2852936"/>
            <a:ext cx="5871925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33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Отчёт: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62736" cy="1457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Построена таблица координат с шагом в 5 дней.</a:t>
            </a:r>
            <a:endParaRPr lang="ru-RU" sz="320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09389" y="4365104"/>
            <a:ext cx="8662736" cy="1457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ru-RU" sz="3200" dirty="0" smtClean="0"/>
              <a:t>Где </a:t>
            </a:r>
            <a:r>
              <a:rPr lang="en-US" sz="3200" dirty="0" smtClean="0"/>
              <a:t>t</a:t>
            </a:r>
            <a:r>
              <a:rPr lang="ru-RU" sz="3200" dirty="0" smtClean="0"/>
              <a:t> – количество дней.</a:t>
            </a:r>
            <a:endParaRPr lang="ru-RU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41" b="12519"/>
          <a:stretch/>
        </p:blipFill>
        <p:spPr bwMode="auto">
          <a:xfrm>
            <a:off x="293399" y="2996295"/>
            <a:ext cx="8678726" cy="84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57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Отчёт: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1181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Произведена визуализация полученных данных:</a:t>
            </a:r>
            <a:endParaRPr lang="ru-RU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719263"/>
            <a:ext cx="5068960" cy="43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1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Сетка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172</TotalTime>
  <Words>299</Words>
  <Application>Microsoft Office PowerPoint</Application>
  <PresentationFormat>Экран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Официальная</vt:lpstr>
      <vt:lpstr>Портфолио к лабораторной работе №1</vt:lpstr>
      <vt:lpstr>Резюме:</vt:lpstr>
      <vt:lpstr>Справочник:</vt:lpstr>
      <vt:lpstr>Глоссарий:</vt:lpstr>
      <vt:lpstr>Цикада цитат:</vt:lpstr>
      <vt:lpstr>Отчёт:</vt:lpstr>
      <vt:lpstr>Отчёт:</vt:lpstr>
      <vt:lpstr>Отчёт:</vt:lpstr>
      <vt:lpstr>Отчёт:</vt:lpstr>
      <vt:lpstr>Отчёт:</vt:lpstr>
      <vt:lpstr>Отчёт:</vt:lpstr>
      <vt:lpstr>Отчёт: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 к лабораторной работе №1</dc:title>
  <dc:creator>София</dc:creator>
  <cp:lastModifiedBy>София</cp:lastModifiedBy>
  <cp:revision>13</cp:revision>
  <dcterms:created xsi:type="dcterms:W3CDTF">2018-09-16T17:22:38Z</dcterms:created>
  <dcterms:modified xsi:type="dcterms:W3CDTF">2018-09-16T20:26:09Z</dcterms:modified>
</cp:coreProperties>
</file>