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42" r:id="rId2"/>
    <p:sldMasterId id="2147483754" r:id="rId3"/>
    <p:sldMasterId id="21474837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7" autoAdjust="0"/>
  </p:normalViewPr>
  <p:slideViewPr>
    <p:cSldViewPr snapToGrid="0">
      <p:cViewPr varScale="1">
        <p:scale>
          <a:sx n="84" d="100"/>
          <a:sy n="84" d="100"/>
        </p:scale>
        <p:origin x="7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20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93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1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12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67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44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21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0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33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416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641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834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91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64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69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438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7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10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880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225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47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164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8190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6384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75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732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5252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167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1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5213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3941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5108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6817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2848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704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0497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6002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025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78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90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8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73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82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92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18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9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9D8A-651B-4378-B1B4-0247A33247FA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0244A9-3EC4-498F-9D0F-E075A097B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1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cEsVEbCbz0" TargetMode="External"/><Relationship Id="rId2" Type="http://schemas.openxmlformats.org/officeDocument/2006/relationships/hyperlink" Target="http://www.eduspb.com/node/1669" TargetMode="Externa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ru.wikipedia.org/wiki" TargetMode="External"/><Relationship Id="rId5" Type="http://schemas.openxmlformats.org/officeDocument/2006/relationships/hyperlink" Target="http://ru.solverbook.com/spravochnik/mexanika/kinematika/dvizhenie-tela-broshennogo-pod-uglom-k-gorizontu/" TargetMode="External"/><Relationship Id="rId4" Type="http://schemas.openxmlformats.org/officeDocument/2006/relationships/hyperlink" Target="http://sernam.ru/book_phis_t1.php?id=11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 к лабораторной работе №2.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Логиновой Софья Андреевны, студентки направления ИВТ, 1 курса 2 группы (3 подгруппы).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8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Дальность полета</a:t>
            </a:r>
            <a:r>
              <a:rPr lang="en-US" sz="2000" dirty="0" smtClean="0"/>
              <a:t> S </a:t>
            </a:r>
            <a:r>
              <a:rPr lang="ru-RU" sz="2000" dirty="0" smtClean="0"/>
              <a:t>достигает своего максимума при минимальном значении угла </a:t>
            </a:r>
            <a:r>
              <a:rPr lang="el-GR" sz="2000" dirty="0" smtClean="0"/>
              <a:t>α</a:t>
            </a:r>
            <a:r>
              <a:rPr lang="ru-RU" sz="2000" dirty="0" smtClean="0"/>
              <a:t>.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041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/>
              <a:t>Лабораторную работу представила студентка-исследователь Логинова Софья, обещающаяся на направлении Информатика и вычислительная техника в Институте компьютерных наук и технологического образования в РГПУ им. А.И. Герцена.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6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Основная информация и формулы: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www.eduspb.com/node/1669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Видео-урок по теме: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www.youtube.com/watch?v=7cEsVEbCbz0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Онлайн-учебник с примером задачи: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sernam.ru/book_phis_t1.php?id=116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Примеры задач по теме: </a:t>
            </a:r>
            <a:r>
              <a:rPr lang="en-US" dirty="0">
                <a:hlinkClick r:id="rId5"/>
              </a:rPr>
              <a:t>http://ru.solverbook.com/spravochnik/mexanika/kinematika/dvizhenie-tela-broshennogo-pod-uglom-k-gorizontu</a:t>
            </a:r>
            <a:r>
              <a:rPr lang="en-US" dirty="0" smtClean="0">
                <a:hlinkClick r:id="rId5"/>
              </a:rPr>
              <a:t>/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Теория: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ru.wikipedia.org/wiki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4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87287"/>
            <a:ext cx="8596668" cy="4354076"/>
          </a:xfrm>
        </p:spPr>
        <p:txBody>
          <a:bodyPr/>
          <a:lstStyle/>
          <a:p>
            <a:r>
              <a:rPr lang="ru-RU" sz="2000" dirty="0"/>
              <a:t>Горизонт (др.-греч. </a:t>
            </a:r>
            <a:r>
              <a:rPr lang="ru-RU" sz="2000" dirty="0" err="1"/>
              <a:t>ὁρίζων</a:t>
            </a:r>
            <a:r>
              <a:rPr lang="ru-RU" sz="2000" dirty="0"/>
              <a:t> — буквально: ограничивающий) — граница неба с земной или водной поверхностью. По другому определению в понятие включают также видимую часть этой </a:t>
            </a:r>
            <a:r>
              <a:rPr lang="ru-RU" sz="2000" dirty="0" smtClean="0"/>
              <a:t>поверхности.</a:t>
            </a:r>
          </a:p>
          <a:p>
            <a:r>
              <a:rPr lang="ru-RU" sz="2000" dirty="0" smtClean="0"/>
              <a:t>Движение тела </a:t>
            </a:r>
            <a:r>
              <a:rPr lang="ru-RU" sz="2000" dirty="0"/>
              <a:t>—</a:t>
            </a:r>
            <a:r>
              <a:rPr lang="ru-RU" sz="2000" dirty="0" smtClean="0"/>
              <a:t> изменение положения в пространстве относительно других тел с течением времени. В более общем значении движением называется изменения состояния физической системы с течением времени.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527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54629"/>
            <a:ext cx="8596668" cy="4386733"/>
          </a:xfrm>
        </p:spPr>
        <p:txBody>
          <a:bodyPr>
            <a:noAutofit/>
          </a:bodyPr>
          <a:lstStyle/>
          <a:p>
            <a:r>
              <a:rPr lang="ru-RU" sz="2000" dirty="0"/>
              <a:t>Ходьба и движение способствуют игре мозга и работе мысли. (Жан-Жак Руссо</a:t>
            </a:r>
            <a:r>
              <a:rPr lang="ru-RU" sz="2000" dirty="0" smtClean="0"/>
              <a:t>).</a:t>
            </a:r>
            <a:br>
              <a:rPr lang="ru-RU" sz="2000" dirty="0" smtClean="0"/>
            </a:br>
            <a:endParaRPr lang="ru-RU" sz="2000" dirty="0"/>
          </a:p>
          <a:p>
            <a:r>
              <a:rPr lang="ru-RU" sz="2000" dirty="0"/>
              <a:t>Жизнь требует движений. (Аристотель).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Главное в этом мире не то, где мы стоим, а то, в каком направлении движемся. (Оливер Холмс).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При движении возможно только одно из трех состояний: либо приближение к цели, либо отдаление от неё, либо круговое движение вокруг цели, которое лишь истощает жизненные силы. (Станислав </a:t>
            </a:r>
            <a:r>
              <a:rPr lang="ru-RU" sz="2000" dirty="0" err="1"/>
              <a:t>Ворцель</a:t>
            </a:r>
            <a:r>
              <a:rPr lang="ru-RU" sz="20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9788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Во время организации и проведения исследовательской работы были использованы материалы лекций, информационные технологии в виде использования электронных таблиц </a:t>
            </a:r>
            <a:r>
              <a:rPr lang="en-US" sz="2000" dirty="0"/>
              <a:t>Excel</a:t>
            </a:r>
            <a:r>
              <a:rPr lang="ru-RU" sz="2000" dirty="0"/>
              <a:t> и информации о </a:t>
            </a:r>
            <a:r>
              <a:rPr lang="ru-RU" sz="2000" dirty="0" smtClean="0"/>
              <a:t>движении под углом к горизонту из </a:t>
            </a:r>
            <a:r>
              <a:rPr lang="ru-RU" sz="2000" dirty="0"/>
              <a:t>всемирной сети компьютерных сетей </a:t>
            </a:r>
            <a:r>
              <a:rPr lang="en-US" sz="2000" dirty="0"/>
              <a:t> Internet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В результате получена наглядная (визуализированная) модель </a:t>
            </a:r>
            <a:r>
              <a:rPr lang="ru-RU" sz="2000" dirty="0" smtClean="0"/>
              <a:t>полета тела в зависимости от угла полета к горизонту и высоты, на которой находится объект изучения.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06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8845"/>
            <a:ext cx="8596668" cy="1329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исследования движения под углом к горизонту и дальности полета снаряда пушки в зависимости от угла наклона ствола к горизонту были получены исходные данные:</a:t>
            </a:r>
            <a:endParaRPr lang="ru-RU" sz="2000" dirty="0"/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4188"/>
            <a:ext cx="5920020" cy="13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691" y="1562894"/>
            <a:ext cx="8596668" cy="73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Построены таблицы координат с шагов времени равному единице (1) и изменением угла полета: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91" y="2438929"/>
            <a:ext cx="8831576" cy="25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7245"/>
            <a:ext cx="8596668" cy="553156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Произведена визуализация полученных данных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2" y="1995488"/>
            <a:ext cx="11207242" cy="22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Грань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303</TotalTime>
  <Words>213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2_HDOfficeLightV0</vt:lpstr>
      <vt:lpstr>Грань</vt:lpstr>
      <vt:lpstr>Портфолио к лабораторной работе №2.</vt:lpstr>
      <vt:lpstr>Резюме:</vt:lpstr>
      <vt:lpstr>Справочник:</vt:lpstr>
      <vt:lpstr>Глоссарий:</vt:lpstr>
      <vt:lpstr>Цикада цитат:</vt:lpstr>
      <vt:lpstr>Отчёт:</vt:lpstr>
      <vt:lpstr>Отчёт:</vt:lpstr>
      <vt:lpstr>Отчёт:</vt:lpstr>
      <vt:lpstr>Отчёт:</vt:lpstr>
      <vt:lpstr>Вывод: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лабораторной работе №2.</dc:title>
  <dc:creator>Пользователь Windows</dc:creator>
  <cp:lastModifiedBy>Пользователь Windows</cp:lastModifiedBy>
  <cp:revision>25</cp:revision>
  <dcterms:created xsi:type="dcterms:W3CDTF">2018-09-30T14:32:52Z</dcterms:created>
  <dcterms:modified xsi:type="dcterms:W3CDTF">2018-09-30T19:47:41Z</dcterms:modified>
</cp:coreProperties>
</file>