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57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39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2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89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1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48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3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4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5908-9929-469D-BA0F-4C911826FADC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416A0-9142-403A-AA8E-3FD9C54F5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EsVEbCbz0" TargetMode="External"/><Relationship Id="rId2" Type="http://schemas.openxmlformats.org/officeDocument/2006/relationships/hyperlink" Target="http://www.eduspb.com/node/16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" TargetMode="External"/><Relationship Id="rId5" Type="http://schemas.openxmlformats.org/officeDocument/2006/relationships/hyperlink" Target="http://ru.solverbook.com/spravochnik/mexanika/kinematika/dvizhenie-tela-broshennogo-pod-uglom-k-gorizontu/" TargetMode="External"/><Relationship Id="rId4" Type="http://schemas.openxmlformats.org/officeDocument/2006/relationships/hyperlink" Target="http://sernam.ru/book_phis_t1.php?id=1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№2.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Логиновой Софья Андреевны, студентки направления ИВТ, 1 курса 2 группы (3 подгруппы).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6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Отчёт: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7123"/>
            <a:ext cx="8596668" cy="41327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Произведена визуализация полученных данных: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43137"/>
            <a:ext cx="11296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56179"/>
            <a:ext cx="8596668" cy="38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Дальность полета </a:t>
            </a:r>
            <a:r>
              <a:rPr lang="en-US" sz="2000" dirty="0" smtClean="0"/>
              <a:t>S </a:t>
            </a:r>
            <a:r>
              <a:rPr lang="ru-RU" sz="2000" dirty="0" smtClean="0"/>
              <a:t>достигает своего максимума при максимальной высоте</a:t>
            </a:r>
            <a:r>
              <a:rPr lang="en-US" sz="2000" dirty="0" smtClean="0"/>
              <a:t> h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5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Отчёт: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123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исследования движения под углом к горизонту и дальности полета снаряда пушки в зависимости от </a:t>
            </a:r>
            <a:r>
              <a:rPr lang="ru-RU" sz="2000" dirty="0" smtClean="0"/>
              <a:t>начальной скорости снаряда исходные </a:t>
            </a:r>
            <a:r>
              <a:rPr lang="ru-RU" sz="2000" dirty="0"/>
              <a:t>данные: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8052"/>
            <a:ext cx="3517558" cy="19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2279"/>
            <a:ext cx="8596668" cy="853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Построены таблицы координат с </a:t>
            </a:r>
            <a:r>
              <a:rPr lang="ru-RU" sz="2000" dirty="0" smtClean="0"/>
              <a:t>изменением начальной скорости снаряда: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3499"/>
            <a:ext cx="8141549" cy="12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7123"/>
            <a:ext cx="8596668" cy="41327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Произведена визуализация полученных данных: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90775"/>
            <a:ext cx="11020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56179"/>
            <a:ext cx="8596668" cy="38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Дальность полета </a:t>
            </a:r>
            <a:r>
              <a:rPr lang="en-US" sz="2000" dirty="0" smtClean="0"/>
              <a:t>S </a:t>
            </a:r>
            <a:r>
              <a:rPr lang="en-US" sz="2000" dirty="0" smtClean="0"/>
              <a:t>д</a:t>
            </a:r>
            <a:r>
              <a:rPr lang="ru-RU" sz="2000" dirty="0" err="1" smtClean="0"/>
              <a:t>остигает</a:t>
            </a:r>
            <a:r>
              <a:rPr lang="ru-RU" sz="2000" dirty="0" smtClean="0"/>
              <a:t> </a:t>
            </a:r>
            <a:r>
              <a:rPr lang="ru-RU" sz="2000" dirty="0" smtClean="0"/>
              <a:t>своего максимума при максимальной скорости </a:t>
            </a:r>
            <a:r>
              <a:rPr lang="en-US" sz="2000" dirty="0" smtClean="0"/>
              <a:t>V</a:t>
            </a:r>
            <a:r>
              <a:rPr lang="en-US" sz="1100" dirty="0" smtClean="0"/>
              <a:t>0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31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Лабораторную работу представила студентка-исследователь Логинова Софья, обещающаяся на направлении Информатика и вычислительная техника в Институте компьютерных наук и технологического образования в РГПУ им. А.И. Герцена.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7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Основная информация и формулы: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www.eduspb.com/node/1669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Видео-урок по теме: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www.youtube.com/watch?v=7cEsVEbCbz0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Онлайн-учебник с примером задачи: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sernam.ru/book_phis_t1.php?id=116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Примеры задач по теме: </a:t>
            </a:r>
            <a:r>
              <a:rPr lang="en-US" dirty="0">
                <a:hlinkClick r:id="rId5"/>
              </a:rPr>
              <a:t>http://ru.solverbook.com/spravochnik/mexanika/kinematika/dvizhenie-tela-broshennogo-pod-uglom-k-gorizontu</a:t>
            </a:r>
            <a:r>
              <a:rPr lang="en-US" dirty="0" smtClean="0">
                <a:hlinkClick r:id="rId5"/>
              </a:rPr>
              <a:t>/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Теория: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ru.wikipedia.org/wiki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1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/>
          <a:lstStyle/>
          <a:p>
            <a:r>
              <a:rPr lang="ru-RU" sz="2000" dirty="0"/>
              <a:t>Горизонт (др.-греч. </a:t>
            </a:r>
            <a:r>
              <a:rPr lang="ru-RU" sz="2000" dirty="0" err="1"/>
              <a:t>ὁρίζων</a:t>
            </a:r>
            <a:r>
              <a:rPr lang="ru-RU" sz="2000" dirty="0"/>
              <a:t> — буквально: ограничивающий) — граница неба с земной или водной поверхностью. По другому определению в понятие включают также видимую часть этой </a:t>
            </a:r>
            <a:r>
              <a:rPr lang="ru-RU" sz="2000" dirty="0" smtClean="0"/>
              <a:t>поверхности.</a:t>
            </a:r>
          </a:p>
          <a:p>
            <a:r>
              <a:rPr lang="ru-RU" sz="2000" dirty="0" smtClean="0"/>
              <a:t>Движение тела </a:t>
            </a:r>
            <a:r>
              <a:rPr lang="ru-RU" sz="2000" dirty="0"/>
              <a:t>—</a:t>
            </a:r>
            <a:r>
              <a:rPr lang="ru-RU" sz="2000" dirty="0" smtClean="0"/>
              <a:t> изменение положения в пространстве относительно других тел с течением времени. В более общем значении движением называется изменения состояния физической системы с течением времени.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03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>
            <a:noAutofit/>
          </a:bodyPr>
          <a:lstStyle/>
          <a:p>
            <a:r>
              <a:rPr lang="ru-RU" sz="2000" dirty="0"/>
              <a:t>Ходьба и движение способствуют игре мозга и работе мысли. (Жан-Жак Руссо</a:t>
            </a:r>
            <a:r>
              <a:rPr lang="ru-RU" sz="2000" dirty="0" smtClean="0"/>
              <a:t>).</a:t>
            </a:r>
            <a:br>
              <a:rPr lang="ru-RU" sz="2000" dirty="0" smtClean="0"/>
            </a:br>
            <a:endParaRPr lang="ru-RU" sz="2000" dirty="0"/>
          </a:p>
          <a:p>
            <a:r>
              <a:rPr lang="ru-RU" sz="2000" dirty="0"/>
              <a:t>Жизнь требует движений. (Аристотель).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Главное в этом мире не то, где мы стоим, а то, в каком направлении движемся. (Оливер Холмс).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При движении возможно только одно из трех состояний: либо приближение к цели, либо отдаление от неё, либо круговое движение вокруг цели, которое лишь истощает жизненные силы. (Станислав </a:t>
            </a:r>
            <a:r>
              <a:rPr lang="ru-RU" sz="2000" dirty="0" err="1"/>
              <a:t>Ворцель</a:t>
            </a:r>
            <a:r>
              <a:rPr lang="ru-RU" sz="20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7398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Пушка расположена на горе высотой </a:t>
            </a:r>
            <a:r>
              <a:rPr lang="en-US" sz="2000" dirty="0" smtClean="0"/>
              <a:t>h</a:t>
            </a:r>
            <a:r>
              <a:rPr lang="ru-RU" sz="2000" dirty="0" smtClean="0"/>
              <a:t>=</a:t>
            </a:r>
            <a:r>
              <a:rPr lang="en-US" sz="2000" dirty="0"/>
              <a:t>5</a:t>
            </a:r>
            <a:r>
              <a:rPr lang="en-US" sz="2000" dirty="0" smtClean="0"/>
              <a:t>0</a:t>
            </a:r>
            <a:r>
              <a:rPr lang="ru-RU" sz="2000" dirty="0" smtClean="0"/>
              <a:t>. Снаряд вылетает из ствола со скоростью </a:t>
            </a:r>
            <a:r>
              <a:rPr lang="en-US" sz="2000" dirty="0" smtClean="0"/>
              <a:t>V</a:t>
            </a:r>
            <a:r>
              <a:rPr lang="ru-RU" sz="1100" dirty="0" smtClean="0"/>
              <a:t>0</a:t>
            </a:r>
            <a:r>
              <a:rPr lang="ru-RU" sz="2000" dirty="0" smtClean="0"/>
              <a:t>=100</a:t>
            </a:r>
            <a:r>
              <a:rPr lang="ru-RU" sz="1100" dirty="0" smtClean="0"/>
              <a:t>, </a:t>
            </a:r>
            <a:r>
              <a:rPr lang="ru-RU" sz="2000" dirty="0" smtClean="0"/>
              <a:t>направленной под углом </a:t>
            </a:r>
            <a:r>
              <a:rPr lang="el-GR" sz="2000" dirty="0" smtClean="0"/>
              <a:t>α</a:t>
            </a:r>
            <a:r>
              <a:rPr lang="ru-RU" sz="2000" dirty="0" smtClean="0"/>
              <a:t>=30 к горизонту. Определить зависимость дальности полета от высоты </a:t>
            </a:r>
            <a:r>
              <a:rPr lang="en-US" sz="2000" dirty="0" smtClean="0"/>
              <a:t>h </a:t>
            </a:r>
            <a:r>
              <a:rPr lang="ru-RU" sz="2000" dirty="0" smtClean="0"/>
              <a:t>и начальной скорости </a:t>
            </a:r>
            <a:r>
              <a:rPr lang="en-US" sz="2000" dirty="0" smtClean="0"/>
              <a:t>V</a:t>
            </a:r>
            <a:r>
              <a:rPr lang="en-US" sz="1100" dirty="0" smtClean="0"/>
              <a:t>0</a:t>
            </a:r>
            <a:r>
              <a:rPr lang="ru-RU" sz="2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726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sz="2000" dirty="0"/>
              <a:t>Excel</a:t>
            </a:r>
            <a:r>
              <a:rPr lang="ru-RU" sz="2000" dirty="0"/>
              <a:t> и информации о </a:t>
            </a:r>
            <a:r>
              <a:rPr lang="ru-RU" sz="2000" dirty="0" smtClean="0"/>
              <a:t>движении под углом к горизонту из </a:t>
            </a:r>
            <a:r>
              <a:rPr lang="ru-RU" sz="2000" dirty="0"/>
              <a:t>всемирной сети компьютерных сетей </a:t>
            </a:r>
            <a:r>
              <a:rPr lang="en-US" sz="2000" dirty="0"/>
              <a:t> Internet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В результате получена наглядная (визуализированная) модель </a:t>
            </a:r>
            <a:r>
              <a:rPr lang="ru-RU" sz="2000" dirty="0" smtClean="0"/>
              <a:t>полета тела в зависимости от угла полета к горизонту и высоты, на которой находится объект изучения.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07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847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Отчёт: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0825"/>
            <a:ext cx="8596668" cy="123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исследования движения под углом к горизонту и дальности полета снаряда пушки в зависимости от </a:t>
            </a:r>
            <a:r>
              <a:rPr lang="ru-RU" sz="2000" dirty="0" smtClean="0"/>
              <a:t>высоты расположения пушки исходные </a:t>
            </a:r>
            <a:r>
              <a:rPr lang="ru-RU" sz="2000" dirty="0"/>
              <a:t>данные: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1141" t="-370" r="29257" b="36319"/>
          <a:stretch/>
        </p:blipFill>
        <p:spPr>
          <a:xfrm>
            <a:off x="677334" y="2954336"/>
            <a:ext cx="4267199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Отчёт: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2279"/>
            <a:ext cx="8596668" cy="853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Построены таблицы координат с </a:t>
            </a:r>
            <a:r>
              <a:rPr lang="ru-RU" sz="2000" dirty="0" smtClean="0"/>
              <a:t>изменением высоты расположения оружия: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15823"/>
            <a:ext cx="8402403" cy="1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297</Words>
  <Application>Microsoft Office PowerPoint</Application>
  <PresentationFormat>Широкоэкранный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Грань</vt:lpstr>
      <vt:lpstr>Портфолио к лабораторной работе №2.</vt:lpstr>
      <vt:lpstr>Резюме:</vt:lpstr>
      <vt:lpstr>Справочник:</vt:lpstr>
      <vt:lpstr>Глоссарий:</vt:lpstr>
      <vt:lpstr>Цикада цитат:</vt:lpstr>
      <vt:lpstr>Условие задачи:</vt:lpstr>
      <vt:lpstr>Отчёт:</vt:lpstr>
      <vt:lpstr>Отчёт:</vt:lpstr>
      <vt:lpstr>Отчёт:</vt:lpstr>
      <vt:lpstr>Отчёт:</vt:lpstr>
      <vt:lpstr>Вывод:</vt:lpstr>
      <vt:lpstr>Отчёт:</vt:lpstr>
      <vt:lpstr>Отчёт:</vt:lpstr>
      <vt:lpstr>Отчёт:</vt:lpstr>
      <vt:lpstr>Вывод: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№2.</dc:title>
  <dc:creator>Пользователь Windows</dc:creator>
  <cp:lastModifiedBy>Пользователь Windows</cp:lastModifiedBy>
  <cp:revision>4</cp:revision>
  <dcterms:created xsi:type="dcterms:W3CDTF">2018-09-30T19:33:48Z</dcterms:created>
  <dcterms:modified xsi:type="dcterms:W3CDTF">2018-09-30T19:37:07Z</dcterms:modified>
</cp:coreProperties>
</file>