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6" r:id="rId8"/>
    <p:sldId id="265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2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79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11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4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92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024E-9109-4B8E-9A9F-E8F3B582555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13DF-DB8D-41AC-9057-DF5F62F0C7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01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Исследования задач баллистики средствами информационных </a:t>
            </a:r>
            <a:r>
              <a:rPr lang="ru-RU" b="1" dirty="0" smtClean="0"/>
              <a:t>технологий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Портфолио к курсовой работе Логиновой Софья ИВТ(2)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³ÐµÑÑÐµÐ½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8" y="3602038"/>
            <a:ext cx="3148014" cy="31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t="28033" r="29716" b="32099"/>
          <a:stretch/>
        </p:blipFill>
        <p:spPr>
          <a:xfrm>
            <a:off x="9044066" y="3710066"/>
            <a:ext cx="3147934" cy="31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1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7726"/>
            <a:ext cx="12192000" cy="63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9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исследования: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 smtClean="0"/>
              <a:t>Каждый </a:t>
            </a:r>
            <a:r>
              <a:rPr lang="ru-RU" sz="3200" dirty="0"/>
              <a:t>из способов имеет свои преимущества и недостатки, поэтому при решении задач на баллистику следует использовать оба способа: решение при помощи языка программирования для того, чтобы понять можно ли вообще попасть в цель и для выявления в таком случае значения угла, и электронные таблицы в качестве визуализации полученных данных и построения траектории, если </a:t>
            </a:r>
            <a:r>
              <a:rPr lang="ru-RU" sz="3200"/>
              <a:t>это </a:t>
            </a:r>
            <a:r>
              <a:rPr lang="ru-RU" sz="3200" smtClean="0"/>
              <a:t>требуется.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370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Задача исследования: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dirty="0" smtClean="0"/>
              <a:t>Найти </a:t>
            </a:r>
            <a:r>
              <a:rPr lang="ru-RU" sz="3200" dirty="0"/>
              <a:t>угол наклона ствола нарезного оружия, при котором возможно попадание по стационарной мишени, расположенной на расстоянии от стрелка и возвышении, и имеющей размеры. Сопротивлением воздуха при решении пренебречь. </a:t>
            </a:r>
          </a:p>
        </p:txBody>
      </p:sp>
    </p:spTree>
    <p:extLst>
      <p:ext uri="{BB962C8B-B14F-4D97-AF65-F5344CB8AC3E}">
        <p14:creationId xmlns:p14="http://schemas.microsoft.com/office/powerpoint/2010/main" val="36545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Суть исследования: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/>
              <a:t>Программная и графическая реализация вычислений при помощи информационных технологий. Выделение среди них наиболее точного способа.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7654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Применяемые формулы: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836"/>
                <a:ext cx="10515600" cy="4711127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Вычисление координат расположения снаряда: </a:t>
                </a:r>
              </a:p>
              <a:p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Формула максимальной дальности: </a:t>
                </a:r>
              </a:p>
              <a:p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836"/>
                <a:ext cx="10515600" cy="4711127"/>
              </a:xfrm>
              <a:blipFill rotWithShape="0">
                <a:blip r:embed="rId2"/>
                <a:stretch>
                  <a:fillRect l="-1043" t="-2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04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вычислений при помощи: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/>
              <a:t>Программы на языке программирования </a:t>
            </a:r>
            <a:r>
              <a:rPr lang="en-US" sz="3200" dirty="0" smtClean="0"/>
              <a:t>Pascal</a:t>
            </a:r>
            <a:r>
              <a:rPr lang="ru-RU" sz="3200" dirty="0" smtClean="0"/>
              <a:t>, реализованной в </a:t>
            </a:r>
            <a:r>
              <a:rPr lang="ru-RU" sz="3200" dirty="0"/>
              <a:t>компиляторе PascalABC.NET </a:t>
            </a:r>
            <a:r>
              <a:rPr lang="ru-RU" sz="3200" dirty="0" smtClean="0"/>
              <a:t> </a:t>
            </a:r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ru-RU" sz="3200" dirty="0" smtClean="0"/>
              <a:t>Электронных таблиц MS </a:t>
            </a:r>
            <a:r>
              <a:rPr lang="ru-RU" sz="3200" dirty="0" err="1"/>
              <a:t>Office</a:t>
            </a:r>
            <a:r>
              <a:rPr lang="ru-RU" sz="3200" dirty="0"/>
              <a:t> </a:t>
            </a:r>
            <a:r>
              <a:rPr lang="ru-RU" sz="3200" dirty="0" err="1"/>
              <a:t>Excel</a:t>
            </a:r>
            <a:r>
              <a:rPr lang="ru-RU" sz="3200" dirty="0"/>
              <a:t> версии 2013 года </a:t>
            </a:r>
          </a:p>
        </p:txBody>
      </p:sp>
    </p:spTree>
    <p:extLst>
      <p:ext uri="{BB962C8B-B14F-4D97-AF65-F5344CB8AC3E}">
        <p14:creationId xmlns:p14="http://schemas.microsoft.com/office/powerpoint/2010/main" val="4890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smtClean="0"/>
              <a:t>PascalABC.NET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8" name="image1.png"/>
          <p:cNvPicPr/>
          <p:nvPr/>
        </p:nvPicPr>
        <p:blipFill>
          <a:blip r:embed="rId2"/>
          <a:srcRect l="262" t="1886" r="63823" b="31787"/>
          <a:stretch>
            <a:fillRect/>
          </a:stretch>
        </p:blipFill>
        <p:spPr>
          <a:xfrm>
            <a:off x="332282" y="2189861"/>
            <a:ext cx="11527436" cy="30566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6856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2341" y="246271"/>
            <a:ext cx="11737298" cy="64382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256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smtClean="0"/>
              <a:t>PascalABC.NET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924" y="2831893"/>
            <a:ext cx="11962151" cy="11910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851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678"/>
            <a:ext cx="12192000" cy="5571322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smtClean="0"/>
              <a:t>Excel</a:t>
            </a:r>
            <a:r>
              <a:rPr lang="ru-RU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6936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181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Исследования задач баллистики средствами информационных технологий</vt:lpstr>
      <vt:lpstr>Задача исследования:</vt:lpstr>
      <vt:lpstr>Суть исследования: </vt:lpstr>
      <vt:lpstr>Применяемые формулы:</vt:lpstr>
      <vt:lpstr>Реализация вычислений при помощи: </vt:lpstr>
      <vt:lpstr>Реализация в PascalABC.NET:</vt:lpstr>
      <vt:lpstr>Презентация PowerPoint</vt:lpstr>
      <vt:lpstr>Реализация в PascalABC.NET:</vt:lpstr>
      <vt:lpstr>Реализация в Excel:</vt:lpstr>
      <vt:lpstr>Презентация PowerPoint</vt:lpstr>
      <vt:lpstr>Результаты исследования: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Исследования задач баллистики средствами информационных технологий</dc:title>
  <dc:creator>Korotchenko</dc:creator>
  <cp:lastModifiedBy>Korotchenko</cp:lastModifiedBy>
  <cp:revision>8</cp:revision>
  <dcterms:created xsi:type="dcterms:W3CDTF">2018-12-24T19:28:50Z</dcterms:created>
  <dcterms:modified xsi:type="dcterms:W3CDTF">2018-12-24T20:29:33Z</dcterms:modified>
</cp:coreProperties>
</file>