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4c2195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b4c21951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b4c219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b4c2195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4c2195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4b4c21951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649700" y="3211074"/>
            <a:ext cx="91440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Исследование задач баллистики средствами информационных технологий</a:t>
            </a:r>
            <a:endParaRPr sz="54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54788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Портфолио к курсовой работе Логиновой Софьи ИВТ(2)</a:t>
            </a:r>
            <a:endParaRPr/>
          </a:p>
        </p:txBody>
      </p:sp>
      <p:pic>
        <p:nvPicPr>
          <p:cNvPr descr="ÐÐ°ÑÑÐ¸Ð½ÐºÐ¸ Ð¿Ð¾ Ð·Ð°Ð¿ÑÐ¾ÑÑ Ð³ÐµÑÑÐµÐ½Ð°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0000" y="0"/>
            <a:ext cx="2052874" cy="20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32099" l="30415" r="29716" t="28033"/>
          <a:stretch/>
        </p:blipFill>
        <p:spPr>
          <a:xfrm>
            <a:off x="10895275" y="5561275"/>
            <a:ext cx="1296724" cy="12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в Excel: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77975"/>
            <a:ext cx="12039600" cy="368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в Excel: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100"/>
            <a:ext cx="11855751" cy="46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6678"/>
            <a:ext cx="12192002" cy="5571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в Excel: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17726"/>
            <a:ext cx="12192000" cy="63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 исследования: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838200" y="1325563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ru-RU" sz="2960"/>
              <a:t>Каждый из способов имеет свои преимущества и недостатки, поэтому при решении задач на баллистику следует использовать оба способа: решение при помощи языка программирования для того, чтобы понять можно ли вообще попасть в цель и для выявления в таком случае значения угла, и электронные таблицы в качестве визуализации полученных данных и построения траектории, если это требуется.</a:t>
            </a:r>
            <a:endParaRPr sz="2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исследования: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Найти угол наклона ствола нарезного оружия, при котором возможно попадание по стационарной мишени, расположенной на расстоянии от стрелка и возвышении, и имеющей размеры. Сопротивлением воздуха при решении пренебречь.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Суть исследования: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Программная и графическая реализация вычислений при помощи информационных технологий. Выделение среди них наиболее точного способа.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Применяемые формулы: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465836"/>
            <a:ext cx="10515600" cy="4711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0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вычислений при помощи: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Программы на языке программирования Pascal, реализованной в компиляторе PascalABC.NET  </a:t>
            </a:r>
            <a:endParaRPr/>
          </a:p>
          <a:p>
            <a:pPr indent="-25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Электронных таблиц MS Office Excel версии 2013 года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в PascalABC.NET: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31786" l="262" r="63823" t="1886"/>
          <a:stretch/>
        </p:blipFill>
        <p:spPr>
          <a:xfrm>
            <a:off x="332282" y="2189861"/>
            <a:ext cx="11527436" cy="305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Организация внешнего цикла: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75" y="1955888"/>
            <a:ext cx="10345025" cy="29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75" y="5016675"/>
            <a:ext cx="8734850" cy="8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41" y="246271"/>
            <a:ext cx="11737298" cy="6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в PascalABC.NET: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24" y="2831893"/>
            <a:ext cx="11962151" cy="11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