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61aa817a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61aa817a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61aa817a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61aa817a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61aa817a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61aa817a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61aa817a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61aa817a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61aa817a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61aa817a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61aa817a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61aa817a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61aa817a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61aa817a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61aa817a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61aa817a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61aa817a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61aa817a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61aa817a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61aa817a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61aa817a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61aa817a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61aa817a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61aa817a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Философии Канта, Аристотеля и Бентама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Подготовила студентка ИКНиТО 1ИВТ(2) Логинова Софья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Логика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Логика Аристотеля</a:t>
            </a:r>
            <a:endParaRPr/>
          </a:p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Аристотель является создателем формальной логики, которой мы пользуемся и по сей день. Логика для него является «органоном» (инструментом) мышления. Перебрав все варианты силлогизма, Аристотель установил, что вывод получается только в четырех случаях, это происходит лишь тогда, когда сочетаются общеутвердительная посылка с общеутвердительной, общеотрицательная с общеутвердительной общеутвердительная с частноутвердительной и общеотрицательная с частноутвердительной, т. е. одна из посылок должна быть общей и одна – утвердительной. Из двух частных посылок ничего не следует. Также ничего не следует из двух отрицательных.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311700" y="371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Логика Канта</a:t>
            </a:r>
            <a:endParaRPr/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 «Критике чистого разума» ТЛ состоит из двух разделов: трансцендентальной аналитики и трансцендентальной диалектики. ТА есть «логика истины» и представляет собой теорию понятий (категорий) и суждений (основоположений чистого рассудка), которые описывают структуры чистого знания, его принципы и способы применения структур чистого знания к предметам опыта. Материал для построения новой — трансцендентальной — логики у Канта дает уже существующая и, по его мнению, завершенная наука чистого разума — общая логика, классификация суждений которой используется в роли образца для формирования системы категорий. Трансцендентальная аналитика описывает систему категорий и условия применения их к предметам опыта. Трансцендентальная аналитика рассматривает чистые понятия как функции синтеза многообразия чистого априорного созерцания.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Логика Бентама</a:t>
            </a:r>
            <a:endParaRPr/>
          </a:p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Бентам строит, наряду с логикой разума Аристотеля, логику воли, механику поведения, изучающую, «что побуждает человека действовать», и для того, чтобы вывести отсюда, «как побуждать человека к определенным поступкам или, наоборот, как отвращать его от известных поступков».</a:t>
            </a:r>
            <a:br>
              <a:rPr lang="ru"/>
            </a:br>
            <a:r>
              <a:rPr lang="ru"/>
              <a:t>Бентам, кроме того, первым высказал мысль о разграничении высказываний на прескриптивны</a:t>
            </a:r>
            <a:r>
              <a:rPr lang="ru"/>
              <a:t>е </a:t>
            </a:r>
            <a:r>
              <a:rPr lang="ru"/>
              <a:t>и дескриптивные. Прескриптивный смысл высказывания, согласно Бентаму, выражал утилитарное требование.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Этика.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69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Этика Аристотеля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По воззрению Аристотеля, истинная этика не сводится к одному лишь знанию добра, потому что человек, знающий добро, может, увлекаясь чувственными желаниями, поступать дурно. Аристотель считает, что главная суть этики – направление свободной и разумной деятельности души к доброму. Сначала эта разумная этическая деятельность бывает только результатом отдельных актов свободного решения души; но через упражнение она становится привычной и делается «постоянным качеством воли», неизменным свойством характера. Тогда разумный элемент души непрерывно владычествует над тем её элементом, который доступен влиянию чувственных впечатлений и страстей; тогда человек живет добродетельно и постоянно поступает нравственно.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57925" y="226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Этика Канта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798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Согласно идеям этики Канта, закон нравственности ни по своему происхождению, ни по своей сущности не зависит от опыта; он априорен и поэтому выражается только в виде формулы без всякого эмпирического содержания. Он гласит: «поступай так, чтобы принцип твоей воли всегда мог быть и принципом всеобщего законодательства». Этот категорический императив, не внушенный ни волей Бога, ни стремлением к счастью, а извлекаемый практическим разумом из своих собственных глубин, возможен только при предположении свободы и автономии нашей воля, и неопровержимый факт его существования дает человеку право смотреть на себя, как на свободного и самостоятельного деятеля. Правда, свобода – идея, и реальность её не может быть доказана, но, во всяком случае, ее необходимо постулировать, в нее необходимо верить тому, кто хочет исполнить свой этический долг.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Этика Бентама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060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 основе этики Бентама лежит «принцип пользы», согласно которому действия людей, их отношения должны получать моральную оценку по приносимой ими пользе. В определении пользы принимаются во внимание частные интересы человека. Учение просветителей в трактовке Бентама перешло у него в принцип «наибольшего счастья наибольшего числа индивидуумов», в призыв к достижению личного преуспеяния, увеличивающего общую сумму счастья</a:t>
            </a:r>
            <a:br>
              <a:rPr lang="ru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Политическая философия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19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Политическая философия А</a:t>
            </a:r>
            <a:r>
              <a:rPr lang="ru"/>
              <a:t>ристотеля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 философии Аристотеля государство </a:t>
            </a:r>
            <a:r>
              <a:rPr lang="ru"/>
              <a:t>признается</a:t>
            </a:r>
            <a:r>
              <a:rPr lang="ru"/>
              <a:t> высочайшей целью нравственной деятельности человека. Первоосновой государства является семья. Муж и жена состоят в свободном нравственном союзе, которым должен руководить мужчина, но так, чтобы и женщина не теряла при этом бытовой свободы. Власть отца над детьми должна быть шире, чем над женой. Рабам Аристотель вменяет в обязанность беспрекословно повиноваться господину. Семьи, размножаясь, образуют общину, а из соединения ряда общин возникает государство. Высшая цель этого института – счастье всех его членов. Счастье же основано на добродетели, поэтому первой задачей государства следует признать обязанность </a:t>
            </a:r>
            <a:r>
              <a:rPr lang="ru"/>
              <a:t>сделать</a:t>
            </a:r>
            <a:r>
              <a:rPr lang="ru"/>
              <a:t> своих граждан добродетельными людьми. Таким образом, государство – союз людей для общей нравственной деятельности с целью выработки совершенного устройства жизни.</a:t>
            </a:r>
            <a:br>
              <a:rPr lang="ru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297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Политическая философия Канта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01772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Кант рассматривал причины несовершенства человеческих отношений, и находил их во внутренних конфликтах каждого человека в отдельности. То есть пока мы страдаем из-за собственного эгоизма, честолюбия, жадности и зависти, мы не добьемся создания совершенного общества.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Идеалом государственного устройства философ считал – республику, которой управляет мудрый и справедливый человек, наделенный всеми полномочиями абсолютной власти.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Особое внимание Кант уделял вопросам поддержания войны и мира. Он считал, что возможно провести мировые переговоры, направленные на установление вечного мира. Иначе войны могут разрушить все достижения с таким трудом добытые человечеством.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Политическая философия Бентама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Б</a:t>
            </a:r>
            <a:r>
              <a:rPr lang="ru"/>
              <a:t>ентам исходил из убеждения, что каждый человек стремится к наибольшему счастью, а государство не должно мешать этим универсальным стремлениям: ≪Забота о доставлении себе наслаждений должна быть почти всецело предоставлена самому индивидууму; главное же назначение правительства должно состоять в ограждении индивидуума от страданий≫. Государство способно оградить индивидов от страданий, законодательно закрепив за ними фундаментальные права и </a:t>
            </a:r>
            <a:r>
              <a:rPr lang="ru"/>
              <a:t>гарантируя</a:t>
            </a:r>
            <a:r>
              <a:rPr lang="ru"/>
              <a:t> их соблюдение: ≪Таковы права личной безопасности, чести, собственности, право на получение помощи в случае нужды≫. Только таким образом, считал Бентам, правительство может выполнить свое предназначение: ≪Наибольшее счастье возможно большего числа членов общества - вот единственная цель, которую должно иметь правительство≫.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