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  <p:sldMasterId id="2147483678" r:id="rId5"/>
    <p:sldMasterId id="214748367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PT Serif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erif-bold.fntdata"/><Relationship Id="rId11" Type="http://schemas.openxmlformats.org/officeDocument/2006/relationships/slide" Target="slides/slide4.xml"/><Relationship Id="rId22" Type="http://schemas.openxmlformats.org/officeDocument/2006/relationships/font" Target="fonts/PTSerif-boldItalic.fntdata"/><Relationship Id="rId10" Type="http://schemas.openxmlformats.org/officeDocument/2006/relationships/slide" Target="slides/slide3.xml"/><Relationship Id="rId21" Type="http://schemas.openxmlformats.org/officeDocument/2006/relationships/font" Target="fonts/PTSerif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7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PTSerif-regular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Montserrat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0da8c18f4_2_49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0da8c18f4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0da8c18f4_2_56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0da8c18f4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0da8c18f4_6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50da8c18f4_6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0da8c18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0da8c18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0da8c18f4_2_67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0da8c18f4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0da8c18f4_2_79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0da8c18f4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0da8c18f4_2_83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0da8c18f4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000000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634275" y="1991813"/>
            <a:ext cx="7888800" cy="11598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9pPr>
          </a:lstStyle>
          <a:p/>
        </p:txBody>
      </p:sp>
      <p:cxnSp>
        <p:nvCxnSpPr>
          <p:cNvPr id="56" name="Google Shape;56;p14"/>
          <p:cNvCxnSpPr/>
          <p:nvPr/>
        </p:nvCxnSpPr>
        <p:spPr>
          <a:xfrm rot="10800000">
            <a:off x="2588100" y="3641119"/>
            <a:ext cx="3967800" cy="0"/>
          </a:xfrm>
          <a:prstGeom prst="straightConnector1">
            <a:avLst/>
          </a:prstGeom>
          <a:noFill/>
          <a:ln cap="flat" cmpd="sng" w="9525">
            <a:solidFill>
              <a:srgbClr val="F3EFEA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2600500" y="2040544"/>
            <a:ext cx="5857800" cy="115987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9pPr>
          </a:lstStyle>
          <a:p/>
        </p:txBody>
      </p:sp>
      <p:cxnSp>
        <p:nvCxnSpPr>
          <p:cNvPr id="60" name="Google Shape;60;p15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4136250" y="1502981"/>
            <a:ext cx="871500" cy="653625"/>
          </a:xfrm>
          <a:prstGeom prst="ellipse">
            <a:avLst/>
          </a:prstGeom>
          <a:solidFill>
            <a:srgbClr val="8F7B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1555350" y="2276100"/>
            <a:ext cx="6033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F7B87"/>
              </a:buClr>
              <a:buSzPts val="3000"/>
              <a:buChar char="○"/>
              <a:defRPr i="1">
                <a:solidFill>
                  <a:srgbClr val="8F7B87"/>
                </a:solidFill>
              </a:defRPr>
            </a:lvl1pPr>
            <a:lvl2pPr indent="-3810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□"/>
              <a:defRPr i="1">
                <a:solidFill>
                  <a:srgbClr val="8F7B87"/>
                </a:solidFill>
              </a:defRPr>
            </a:lvl2pPr>
            <a:lvl3pPr indent="-3810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○"/>
              <a:defRPr i="1">
                <a:solidFill>
                  <a:srgbClr val="8F7B87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□"/>
              <a:defRPr i="1">
                <a:solidFill>
                  <a:srgbClr val="8F7B87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●"/>
              <a:defRPr i="1">
                <a:solidFill>
                  <a:srgbClr val="8F7B87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8pPr>
            <a:lvl9pPr indent="-3429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/>
        </p:nvSpPr>
        <p:spPr>
          <a:xfrm>
            <a:off x="3593400" y="1433794"/>
            <a:ext cx="1957200" cy="65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8F7B87"/>
                </a:solidFill>
              </a:defRPr>
            </a:lvl1pPr>
            <a:lvl2pPr lvl="1">
              <a:buNone/>
              <a:defRPr>
                <a:solidFill>
                  <a:srgbClr val="8F7B87"/>
                </a:solidFill>
              </a:defRPr>
            </a:lvl2pPr>
            <a:lvl3pPr lvl="2">
              <a:buNone/>
              <a:defRPr>
                <a:solidFill>
                  <a:srgbClr val="8F7B87"/>
                </a:solidFill>
              </a:defRPr>
            </a:lvl3pPr>
            <a:lvl4pPr lvl="3">
              <a:buNone/>
              <a:defRPr>
                <a:solidFill>
                  <a:srgbClr val="8F7B87"/>
                </a:solidFill>
              </a:defRPr>
            </a:lvl4pPr>
            <a:lvl5pPr lvl="4">
              <a:buNone/>
              <a:defRPr>
                <a:solidFill>
                  <a:srgbClr val="8F7B87"/>
                </a:solidFill>
              </a:defRPr>
            </a:lvl5pPr>
            <a:lvl6pPr lvl="5">
              <a:buNone/>
              <a:defRPr>
                <a:solidFill>
                  <a:srgbClr val="8F7B87"/>
                </a:solidFill>
              </a:defRPr>
            </a:lvl6pPr>
            <a:lvl7pPr lvl="6">
              <a:buNone/>
              <a:defRPr>
                <a:solidFill>
                  <a:srgbClr val="8F7B87"/>
                </a:solidFill>
              </a:defRPr>
            </a:lvl7pPr>
            <a:lvl8pPr lvl="7">
              <a:buNone/>
              <a:defRPr>
                <a:solidFill>
                  <a:srgbClr val="8F7B87"/>
                </a:solidFill>
              </a:defRPr>
            </a:lvl8pPr>
            <a:lvl9pPr lvl="8">
              <a:buNone/>
              <a:defRPr>
                <a:solidFill>
                  <a:srgbClr val="8F7B8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2622900" y="113175"/>
            <a:ext cx="3898200" cy="85725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17100" y="1498463"/>
            <a:ext cx="7909800" cy="32154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9" name="Google Shape;69;p1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0" name="Google Shape;70;p17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26350" y="14984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870698" y="14984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type="title"/>
          </p:nvPr>
        </p:nvSpPr>
        <p:spPr>
          <a:xfrm>
            <a:off x="2622900" y="113175"/>
            <a:ext cx="3898200" cy="85725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76" name="Google Shape;76;p18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7" name="Google Shape;77;p1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626350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2" type="body"/>
          </p:nvPr>
        </p:nvSpPr>
        <p:spPr>
          <a:xfrm>
            <a:off x="3304738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3" type="body"/>
          </p:nvPr>
        </p:nvSpPr>
        <p:spPr>
          <a:xfrm>
            <a:off x="5983125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2622900" y="113175"/>
            <a:ext cx="3898200" cy="85725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84" name="Google Shape;84;p19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5" name="Google Shape;85;p19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2622900" y="113175"/>
            <a:ext cx="3898200" cy="85725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89" name="Google Shape;89;p20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0" name="Google Shape;90;p20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idx="1" type="body"/>
          </p:nvPr>
        </p:nvSpPr>
        <p:spPr>
          <a:xfrm>
            <a:off x="2600500" y="4396706"/>
            <a:ext cx="3957600" cy="519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i="1" sz="1800"/>
            </a:lvl1pPr>
          </a:lstStyle>
          <a:p/>
        </p:txBody>
      </p:sp>
      <p:cxnSp>
        <p:nvCxnSpPr>
          <p:cNvPr id="94" name="Google Shape;94;p21"/>
          <p:cNvCxnSpPr/>
          <p:nvPr/>
        </p:nvCxnSpPr>
        <p:spPr>
          <a:xfrm rot="10800000">
            <a:off x="-15900" y="4689847"/>
            <a:ext cx="2334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5" name="Google Shape;95;p21"/>
          <p:cNvCxnSpPr/>
          <p:nvPr/>
        </p:nvCxnSpPr>
        <p:spPr>
          <a:xfrm>
            <a:off x="6825900" y="4689847"/>
            <a:ext cx="2339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ctrTitle"/>
          </p:nvPr>
        </p:nvSpPr>
        <p:spPr>
          <a:xfrm>
            <a:off x="2600500" y="2040544"/>
            <a:ext cx="5857800" cy="1159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p24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9pPr>
          </a:lstStyle>
          <a:p/>
        </p:txBody>
      </p:sp>
      <p:cxnSp>
        <p:nvCxnSpPr>
          <p:cNvPr id="106" name="Google Shape;106;p24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title"/>
          </p:nvPr>
        </p:nvSpPr>
        <p:spPr>
          <a:xfrm>
            <a:off x="2622900" y="113175"/>
            <a:ext cx="3898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" type="body"/>
          </p:nvPr>
        </p:nvSpPr>
        <p:spPr>
          <a:xfrm>
            <a:off x="617100" y="1498463"/>
            <a:ext cx="7909800" cy="3215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10" name="Google Shape;110;p25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11" name="Google Shape;111;p25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12" name="Google Shape;112;p25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000000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ctrTitle"/>
          </p:nvPr>
        </p:nvSpPr>
        <p:spPr>
          <a:xfrm>
            <a:off x="634275" y="1991813"/>
            <a:ext cx="7888800" cy="1159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9pPr>
          </a:lstStyle>
          <a:p/>
        </p:txBody>
      </p:sp>
      <p:cxnSp>
        <p:nvCxnSpPr>
          <p:cNvPr id="115" name="Google Shape;115;p26"/>
          <p:cNvCxnSpPr/>
          <p:nvPr/>
        </p:nvCxnSpPr>
        <p:spPr>
          <a:xfrm rot="10800000">
            <a:off x="2588100" y="3641119"/>
            <a:ext cx="3967800" cy="0"/>
          </a:xfrm>
          <a:prstGeom prst="straightConnector1">
            <a:avLst/>
          </a:prstGeom>
          <a:noFill/>
          <a:ln cap="flat" cmpd="sng" w="9525">
            <a:solidFill>
              <a:srgbClr val="F3EFEA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/>
          <p:nvPr/>
        </p:nvSpPr>
        <p:spPr>
          <a:xfrm>
            <a:off x="4136250" y="1502981"/>
            <a:ext cx="871500" cy="653625"/>
          </a:xfrm>
          <a:prstGeom prst="ellipse">
            <a:avLst/>
          </a:prstGeom>
          <a:solidFill>
            <a:srgbClr val="8F7B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1555350" y="2276100"/>
            <a:ext cx="6033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F7B87"/>
              </a:buClr>
              <a:buSzPts val="3000"/>
              <a:buChar char="○"/>
              <a:defRPr i="1">
                <a:solidFill>
                  <a:srgbClr val="8F7B87"/>
                </a:solidFill>
              </a:defRPr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□"/>
              <a:defRPr i="1">
                <a:solidFill>
                  <a:srgbClr val="8F7B87"/>
                </a:solidFill>
              </a:defRPr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○"/>
              <a:defRPr i="1">
                <a:solidFill>
                  <a:srgbClr val="8F7B87"/>
                </a:solidFill>
              </a:defRPr>
            </a:lvl3pPr>
            <a:lvl4pPr indent="-3429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□"/>
              <a:defRPr i="1">
                <a:solidFill>
                  <a:srgbClr val="8F7B87"/>
                </a:solidFill>
              </a:defRPr>
            </a:lvl4pPr>
            <a:lvl5pPr indent="-3429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5pPr>
            <a:lvl6pPr indent="-3429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6pPr>
            <a:lvl7pPr indent="-3429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●"/>
              <a:defRPr i="1">
                <a:solidFill>
                  <a:srgbClr val="8F7B87"/>
                </a:solidFill>
              </a:defRPr>
            </a:lvl7pPr>
            <a:lvl8pPr indent="-3429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8pPr>
            <a:lvl9pPr indent="-3429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9pPr>
          </a:lstStyle>
          <a:p/>
        </p:txBody>
      </p:sp>
      <p:sp>
        <p:nvSpPr>
          <p:cNvPr id="119" name="Google Shape;119;p27"/>
          <p:cNvSpPr txBox="1"/>
          <p:nvPr/>
        </p:nvSpPr>
        <p:spPr>
          <a:xfrm>
            <a:off x="3593400" y="1433794"/>
            <a:ext cx="1957200" cy="65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ru" sz="9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0" i="0" sz="9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7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626350" y="1498463"/>
            <a:ext cx="3644400" cy="32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2" type="body"/>
          </p:nvPr>
        </p:nvSpPr>
        <p:spPr>
          <a:xfrm>
            <a:off x="4870698" y="1498463"/>
            <a:ext cx="3644400" cy="32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type="title"/>
          </p:nvPr>
        </p:nvSpPr>
        <p:spPr>
          <a:xfrm>
            <a:off x="2622900" y="113175"/>
            <a:ext cx="3898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125" name="Google Shape;125;p28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26" name="Google Shape;126;p2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27" name="Google Shape;127;p28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626350" y="1510350"/>
            <a:ext cx="2547900" cy="31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2" type="body"/>
          </p:nvPr>
        </p:nvSpPr>
        <p:spPr>
          <a:xfrm>
            <a:off x="3304738" y="1510350"/>
            <a:ext cx="2547900" cy="31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idx="3" type="body"/>
          </p:nvPr>
        </p:nvSpPr>
        <p:spPr>
          <a:xfrm>
            <a:off x="5983125" y="1510350"/>
            <a:ext cx="2547900" cy="31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2" name="Google Shape;132;p29"/>
          <p:cNvSpPr txBox="1"/>
          <p:nvPr>
            <p:ph type="title"/>
          </p:nvPr>
        </p:nvSpPr>
        <p:spPr>
          <a:xfrm>
            <a:off x="2622900" y="113175"/>
            <a:ext cx="3898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133" name="Google Shape;133;p29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34" name="Google Shape;134;p29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35" name="Google Shape;135;p29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2622900" y="113175"/>
            <a:ext cx="3898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138" name="Google Shape;138;p30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39" name="Google Shape;139;p30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40" name="Google Shape;140;p30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>
            <p:ph idx="1" type="body"/>
          </p:nvPr>
        </p:nvSpPr>
        <p:spPr>
          <a:xfrm>
            <a:off x="2600500" y="4396706"/>
            <a:ext cx="3957600" cy="519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i="1" sz="1800"/>
            </a:lvl1pPr>
          </a:lstStyle>
          <a:p/>
        </p:txBody>
      </p:sp>
      <p:cxnSp>
        <p:nvCxnSpPr>
          <p:cNvPr id="143" name="Google Shape;143;p31"/>
          <p:cNvCxnSpPr/>
          <p:nvPr/>
        </p:nvCxnSpPr>
        <p:spPr>
          <a:xfrm rot="10800000">
            <a:off x="-15900" y="4689847"/>
            <a:ext cx="2334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44" name="Google Shape;144;p31"/>
          <p:cNvCxnSpPr/>
          <p:nvPr/>
        </p:nvCxnSpPr>
        <p:spPr>
          <a:xfrm>
            <a:off x="6825900" y="4689847"/>
            <a:ext cx="2339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9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622900" y="205988"/>
            <a:ext cx="3898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7100" y="1498463"/>
            <a:ext cx="7909800" cy="3215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erif"/>
              <a:buChar char="○"/>
              <a:defRPr sz="3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-3429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□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-3429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-3429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-3429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-3429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-3429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2622900" y="205988"/>
            <a:ext cx="3898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617100" y="1498463"/>
            <a:ext cx="7909800" cy="3215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erif"/>
              <a:buChar char="○"/>
              <a:defRPr b="0" i="0" sz="3000" u="none" cap="none" strike="noStrik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b="0" i="0" sz="2400" u="none" cap="none" strike="noStrik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b="0" i="0" sz="2400" u="none" cap="none" strike="noStrik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□"/>
              <a:defRPr b="0" i="0" sz="1800" u="none" cap="none" strike="noStrik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b="0" i="0" sz="1800" u="none" cap="none" strike="noStrik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b="0" i="0" sz="1800" u="none" cap="none" strike="noStrik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b="0" i="0" sz="1800" u="none" cap="none" strike="noStrik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b="0" i="0" sz="1800" u="none" cap="none" strike="noStrik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b="0" i="0" sz="1800" u="none" cap="none" strike="noStrik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type="ctrTitle"/>
          </p:nvPr>
        </p:nvSpPr>
        <p:spPr>
          <a:xfrm>
            <a:off x="2600400" y="1991813"/>
            <a:ext cx="6166500" cy="115987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Русско-Турецкая война при Петре I</a:t>
            </a:r>
            <a:endParaRPr/>
          </a:p>
        </p:txBody>
      </p:sp>
      <p:pic>
        <p:nvPicPr>
          <p:cNvPr id="153" name="Google Shape;153;p33"/>
          <p:cNvPicPr preferRelativeResize="0"/>
          <p:nvPr/>
        </p:nvPicPr>
        <p:blipFill rotWithShape="1">
          <a:blip r:embed="rId3">
            <a:alphaModFix/>
          </a:blip>
          <a:srcRect b="28396" l="29783" r="28425" t="29813"/>
          <a:stretch/>
        </p:blipFill>
        <p:spPr>
          <a:xfrm>
            <a:off x="0" y="4475400"/>
            <a:ext cx="668100" cy="6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3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ru" sz="1400">
                <a:solidFill>
                  <a:srgbClr val="8F7B87"/>
                </a:solidFill>
                <a:latin typeface="Arial"/>
                <a:ea typeface="Arial"/>
                <a:cs typeface="Arial"/>
                <a:sym typeface="Arial"/>
              </a:rPr>
              <a:t>Подготовила студентка 1 курса ИВТ 3пг  Логинова Софья</a:t>
            </a:r>
            <a:endParaRPr>
              <a:solidFill>
                <a:srgbClr val="8F7B8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>
            <p:ph idx="1" type="body"/>
          </p:nvPr>
        </p:nvSpPr>
        <p:spPr>
          <a:xfrm>
            <a:off x="462075" y="2276100"/>
            <a:ext cx="80496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66" name="Google Shape;166;p35"/>
          <p:cNvSpPr txBox="1"/>
          <p:nvPr>
            <p:ph idx="1" type="body"/>
          </p:nvPr>
        </p:nvSpPr>
        <p:spPr>
          <a:xfrm>
            <a:off x="617100" y="1498463"/>
            <a:ext cx="7909800" cy="3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6"/>
          <p:cNvSpPr txBox="1"/>
          <p:nvPr>
            <p:ph idx="1" type="body"/>
          </p:nvPr>
        </p:nvSpPr>
        <p:spPr>
          <a:xfrm>
            <a:off x="617100" y="1498463"/>
            <a:ext cx="79098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7"/>
          <p:cNvSpPr txBox="1"/>
          <p:nvPr>
            <p:ph type="title"/>
          </p:nvPr>
        </p:nvSpPr>
        <p:spPr>
          <a:xfrm>
            <a:off x="2622900" y="113175"/>
            <a:ext cx="3898200" cy="85725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7"/>
          <p:cNvSpPr txBox="1"/>
          <p:nvPr>
            <p:ph idx="1" type="body"/>
          </p:nvPr>
        </p:nvSpPr>
        <p:spPr>
          <a:xfrm>
            <a:off x="665750" y="1548450"/>
            <a:ext cx="7909800" cy="20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7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/>
          <p:nvPr>
            <p:ph type="ctrTitle"/>
          </p:nvPr>
        </p:nvSpPr>
        <p:spPr>
          <a:xfrm>
            <a:off x="2600500" y="2040544"/>
            <a:ext cx="5857800" cy="115987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9"/>
          <p:cNvSpPr txBox="1"/>
          <p:nvPr>
            <p:ph type="title"/>
          </p:nvPr>
        </p:nvSpPr>
        <p:spPr>
          <a:xfrm>
            <a:off x="2431925" y="113175"/>
            <a:ext cx="4316700" cy="10905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9"/>
          <p:cNvSpPr txBox="1"/>
          <p:nvPr>
            <p:ph idx="1" type="body"/>
          </p:nvPr>
        </p:nvSpPr>
        <p:spPr>
          <a:xfrm>
            <a:off x="626350" y="1304119"/>
            <a:ext cx="2547900" cy="3399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9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92" name="Google Shape;192;p39"/>
          <p:cNvSpPr txBox="1"/>
          <p:nvPr>
            <p:ph idx="2" type="body"/>
          </p:nvPr>
        </p:nvSpPr>
        <p:spPr>
          <a:xfrm>
            <a:off x="3304750" y="1304119"/>
            <a:ext cx="2547900" cy="3399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9"/>
          <p:cNvSpPr txBox="1"/>
          <p:nvPr>
            <p:ph idx="3" type="body"/>
          </p:nvPr>
        </p:nvSpPr>
        <p:spPr>
          <a:xfrm>
            <a:off x="5983125" y="1304119"/>
            <a:ext cx="2547900" cy="3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