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PT Serif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PTSerif-bold.fntdata"/><Relationship Id="rId27" Type="http://schemas.openxmlformats.org/officeDocument/2006/relationships/font" Target="fonts/PTSerif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erif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regular.fntdata"/><Relationship Id="rId30" Type="http://schemas.openxmlformats.org/officeDocument/2006/relationships/font" Target="fonts/PTSerif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omforta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2d49425d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2d49425d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2d49425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52d49425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52d49425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52d49425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52d4942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52d4942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52d49425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52d49425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52d49425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52d49425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52d49425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52d49425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2d49425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52d49425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2d49425d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2d49425d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2d49425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2d49425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52d4942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52d4942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2d4942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2d4942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2d49425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2d49425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2d4942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2d4942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2d49425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2d49425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2d4942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52d4942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eately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ctrTitle"/>
          </p:nvPr>
        </p:nvSpPr>
        <p:spPr>
          <a:xfrm>
            <a:off x="687625" y="2796878"/>
            <a:ext cx="7888800" cy="12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Обзор программных инструментов по работе с ER-диаграммами</a:t>
            </a:r>
            <a:endParaRPr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1799725" y="3756850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8F7B87"/>
                </a:solidFill>
              </a:rPr>
              <a:t>Подготовила студентка 2 курса ИВТ 3пг Логинова Софья</a:t>
            </a:r>
            <a:endParaRPr i="1" sz="24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3">
            <a:alphaModFix amt="83000"/>
          </a:blip>
          <a:srcRect b="29102" l="29106" r="29102" t="29106"/>
          <a:stretch/>
        </p:blipFill>
        <p:spPr>
          <a:xfrm>
            <a:off x="3930900" y="623450"/>
            <a:ext cx="1408500" cy="14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460025" y="865900"/>
            <a:ext cx="8597400" cy="4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Coggle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(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https://coggle.it/)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─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это онлайн-инструмент для создания и совместного использования диаграмм связей. Сервис помогает в конспектировании, мозговых штурмах, планировании и создании творческих схем, Coggle способен просто и понятно визуализировать идеи. Вносимые изменения отображаются мгновенно, независимо от того, где находятся собеседник.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33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Coggle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Coggle</a:t>
            </a:r>
            <a:endParaRPr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627625" y="842602"/>
            <a:ext cx="36444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Совместная работа в реальном времени.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Неограниченные публичные диаграммы.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Неограниченные загрузки изображений.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Полная история изменений.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Markdown.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Загрузка в PDF и в форматах изображений.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Экспорт в .mm и текст.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Комментарии и чат.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Встраивание диаграмм.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34"/>
          <p:cNvSpPr txBox="1"/>
          <p:nvPr>
            <p:ph idx="2" type="body"/>
          </p:nvPr>
        </p:nvSpPr>
        <p:spPr>
          <a:xfrm>
            <a:off x="4871975" y="842600"/>
            <a:ext cx="36444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Авто-организация веток.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Общие папки.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Режим презентации.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Загрузка изображений с высоким разрешением.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Разнообразие цветов.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Управление пользователями и данными.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Фирменные диаграммы.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Coggle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627625" y="704077"/>
            <a:ext cx="36444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Плюсы: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Работает очень быстро.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Диаграммы получаются очень симпатичными,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Очень красиво реализована возможность изображать связи между узлами соседних ветвей.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Стильный минимализм.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Можно выгрузить диаграмму в формате *.mm, который понимают почти все другие mindmap-сервисы и приложения.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4373700" y="704075"/>
            <a:ext cx="47703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Минусы: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Редкие фишки — возможность делать несколько начальных точек и возможность соединять две ветви в одном узле, могли бы побудить отказаться от других аналогичных инструментов, но эти возможности предоставляются платно, примерно за 300 ₽ в мес.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Нет возможности для быстрых глобальных преобразований: нельзя вставить список из буфера обмена, чтобы сразу создались узлы; нельзя выделить и удалить несколько узлов.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Нельзя загружать готовые диаграммы в формате *.mm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/>
        </p:nvSpPr>
        <p:spPr>
          <a:xfrm>
            <a:off x="460025" y="865900"/>
            <a:ext cx="8597400" cy="4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Lucidchart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https://app.lucidchart.com/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) ─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это инструмент для создания веб-диаграмм, который упрощает процесс рисования схем и диаграмм. В приложении доступны образцы и примеры блок схем, UML-моделей, ER-моделей и моделей бизнес-процессов, каркасов / макетов, системных диаграмм, организационных схем, схем связей и сайтов.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Lucidchart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Lucidchart</a:t>
            </a:r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627625" y="842600"/>
            <a:ext cx="38982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Интуитивно понятный пользовательский интерфейс.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Импорт и экспорт документов Microsoft Visio.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Корпоративный уровень безопасности и административный контроль.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Совместная работа в режиме реального времени.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Преобразование результатов в PDF, JPG, PNG.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Выбор из сотни готовых форм.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Реакция для быстрого добавления или объединения объектов.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37"/>
          <p:cNvSpPr txBox="1"/>
          <p:nvPr>
            <p:ph idx="2" type="body"/>
          </p:nvPr>
        </p:nvSpPr>
        <p:spPr>
          <a:xfrm>
            <a:off x="4687450" y="854250"/>
            <a:ext cx="38982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Соединение объектов линиями.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Добавление изображений.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Добавление схем на страницы блогов или вики.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Интерактивные макеты с эффектами курсора и структурами.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Контроль версий с сохранением предыдущих наработок.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Групповой чат.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Комментарии post-it.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Распространение изображений и образцов.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Lucidchart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627625" y="704077"/>
            <a:ext cx="36444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Плюсы: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Работает очень быстро.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Шаблоны;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Совместная</a:t>
            </a: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работа;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Поддержание многих форматов импорта/экспорта;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Код для встраивания на сайт: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Максимальное число пользователей неограниченно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38"/>
          <p:cNvSpPr txBox="1"/>
          <p:nvPr>
            <p:ph idx="2" type="body"/>
          </p:nvPr>
        </p:nvSpPr>
        <p:spPr>
          <a:xfrm>
            <a:off x="4373700" y="704075"/>
            <a:ext cx="47703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Минусы: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Нет бесплатного тарифа;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Нагруженный интерфейс;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 так давно появился русский </a:t>
            </a: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интерфейс</a:t>
            </a: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28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 rotWithShape="1">
          <a:blip r:embed="rId4">
            <a:alphaModFix/>
          </a:blip>
          <a:srcRect b="3325" l="0" r="16219" t="0"/>
          <a:stretch/>
        </p:blipFill>
        <p:spPr>
          <a:xfrm>
            <a:off x="5755700" y="1119461"/>
            <a:ext cx="3388300" cy="402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Creately</a:t>
            </a:r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460025" y="865900"/>
            <a:ext cx="8597400" cy="4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Creately (</a:t>
            </a:r>
            <a:r>
              <a:rPr b="1" lang="ru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https://creately.com/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) ─ это веб-сервис со всевозможными схематичными инструментами, известный своей простотой. Мощный контекстный интерфейс, смарт-объекты и специальные инструменты помогут рисовать диаграммы в 3 раза быстрее по сравнению с традиционными программами, вроде Visio. 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Creately</a:t>
            </a:r>
            <a:endParaRPr/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27625" y="842602"/>
            <a:ext cx="36444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Простота в использовании и интерактивный интерфейс.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Совместная работа в режиме реального времени.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Профессионально разработанные шаблоны для быстрого начала работы.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Обширный набор форм, сгруппированных в библиотеки.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Экспорт диаграмм в форматы PDF, JPG или PNG.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Настольные приложения под Windows, Linux и Mac OS для автономной работы.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4871975" y="842602"/>
            <a:ext cx="36444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Встроенный Google Image и иконка поиска Finder.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Генерация кода для встраивания диаграмм на сайты.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Организация сообщества для быстрого поиска диаграмм.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Возможность импорта изображений.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Поддержка Drag &amp; Drop.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Библиотека изображений.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Работа с JIRA, Confluence, Google Apps и др.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Creately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27625" y="842602"/>
            <a:ext cx="36444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Плюсы: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Большое количество шаблонов и примеров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Есть бесплатный доступ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Быстрый и интуитивно понятный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Возможна коллективная работа с проектом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Можно экспортировать рисунок или хранить его в облаке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Удобно регистрироваться с помощью аккаунта в социальной сети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7"/>
          <p:cNvSpPr txBox="1"/>
          <p:nvPr>
            <p:ph idx="2" type="body"/>
          </p:nvPr>
        </p:nvSpPr>
        <p:spPr>
          <a:xfrm>
            <a:off x="4871975" y="970575"/>
            <a:ext cx="36444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Минусы: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Только 5 бесплатных проектов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Экспорт только в формате картинки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Для схем БД нет генератора SQL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0" l="0" r="0" t="1338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/>
        </p:nvSpPr>
        <p:spPr>
          <a:xfrm>
            <a:off x="460025" y="865900"/>
            <a:ext cx="8597400" cy="4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draw.io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https://www.draw.io/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) ─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инструмент, который позволяет создавать блок-схемы, сетевые диаграммы, интеллект-карты, отношения сущностей, программные блоки, UML, макеты и т. д. Позволяет пользователям отслеживать и восстанавливать изменения, импортировать и экспортировать в PDF, PNG, XML, VSDX, HTML, а также автоматически публиковать и делиться работами.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Draw.io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Draw.io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627625" y="842602"/>
            <a:ext cx="36444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 помощью сервиса можно: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Графики;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Блок-схемы;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Диаграммы;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Ментальные карты;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Макеты.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30"/>
          <p:cNvSpPr txBox="1"/>
          <p:nvPr>
            <p:ph idx="2" type="body"/>
          </p:nvPr>
        </p:nvSpPr>
        <p:spPr>
          <a:xfrm>
            <a:off x="4871975" y="842600"/>
            <a:ext cx="36444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Особенности: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Большой набор шаблонов;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Быстрое создание блоков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Интуитивно понятный интерфейс;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Экспорт в форматы JPG, PNG, SVG, VDSX;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Совместная работа;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Русскоязычный интерфейс;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Возможность скачать в виде программы для компьютера.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Draw.io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627625" y="842602"/>
            <a:ext cx="36444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Плюсы</a:t>
            </a: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Готовые элементы для рисования диаграмм помогают сэкономить кучу времени, которое пришлось бы затратить на отрисовку их вручную.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Понятный интерфейс;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Бесплатный: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WYSIWYG интерфейс: нашёл нужный элемент в списке, перетащил на лист, нашёл другой, соединил стрелочкой, подписал, и вуаля!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31"/>
          <p:cNvSpPr txBox="1"/>
          <p:nvPr>
            <p:ph idx="2" type="body"/>
          </p:nvPr>
        </p:nvSpPr>
        <p:spPr>
          <a:xfrm>
            <a:off x="4871975" y="842600"/>
            <a:ext cx="36444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Минусы</a:t>
            </a: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Некоторые элементы блок-схем расположены не в своей категории (как минимум для некоторых UML-диаграмм нужны формы: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ru" sz="1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Есть некоторая путаница с элементами, в которых можно писать текст, а также стрелочками</a:t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3041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100" y="0"/>
            <a:ext cx="22639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