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PT Serif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PTSerif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erif-italic.fntdata"/><Relationship Id="rId25" Type="http://schemas.openxmlformats.org/officeDocument/2006/relationships/font" Target="fonts/PTSerif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PTSerif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7858cbbc8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7858cbbc8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858cbbc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858cbbc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858cbbc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858cbbc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7858cbbc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7858cbbc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858cbbc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858cbbc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7858cbbc8_7_65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7858cbbc8_7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858cbbc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858cbbc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858cbbc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858cbbc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7858cbbc8_1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7858cbbc8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858cbbc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7858cbbc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7858cbbc8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7858cbbc8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7858cbbc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7858cbbc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7858cbbc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7858cbbc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7858cbbc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7858cbbc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34275" y="19918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136250" y="1502981"/>
            <a:ext cx="871500" cy="6537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4337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3EFE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22900" y="205988"/>
            <a:ext cx="38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799825" y="2015124"/>
            <a:ext cx="7888800" cy="12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72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MariaDB</a:t>
            </a:r>
            <a:endParaRPr sz="72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479400" y="4197800"/>
            <a:ext cx="5664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8F7B87"/>
                </a:solidFill>
              </a:rPr>
              <a:t>подготовили студенты 2 курса</a:t>
            </a:r>
            <a:endParaRPr>
              <a:solidFill>
                <a:srgbClr val="8F7B8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8F7B87"/>
                </a:solidFill>
              </a:rPr>
              <a:t>Логинова Софья</a:t>
            </a:r>
            <a:endParaRPr>
              <a:solidFill>
                <a:srgbClr val="8F7B8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8F7B87"/>
                </a:solidFill>
              </a:rPr>
              <a:t>Шульман Эмиль</a:t>
            </a:r>
            <a:endParaRPr>
              <a:solidFill>
                <a:srgbClr val="8F7B8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2496925" y="2140250"/>
            <a:ext cx="6543600" cy="14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Главные особенности системы</a:t>
            </a:r>
            <a:endParaRPr sz="3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2360800" y="113175"/>
            <a:ext cx="4435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Главные</a:t>
            </a:r>
            <a:r>
              <a:rPr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особенности MariaDB</a:t>
            </a:r>
            <a:endParaRPr sz="1400"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51325" y="1099950"/>
            <a:ext cx="45984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Поддержка числовых и строковые значения, а также дат и времени;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Представления;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Колоночное хранение;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Более высокая производительность на SSD;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Сегментированный кэш ключей;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794325" y="1099950"/>
            <a:ext cx="4297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Виртуальные столбцы таблицы;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Параллельное выполнение запросов;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Пул потоков;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Бэкенды хранения данных;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Совместимость.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2496925" y="2140250"/>
            <a:ext cx="6543600" cy="14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Где применяется система?</a:t>
            </a:r>
            <a:endParaRPr sz="3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353700" y="1920375"/>
            <a:ext cx="84366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MariaDB используется, когда необходима потенциально более низкая загрузка локальной сети.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4294967295" type="body"/>
          </p:nvPr>
        </p:nvSpPr>
        <p:spPr>
          <a:xfrm>
            <a:off x="2040925" y="1953000"/>
            <a:ext cx="68778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Спасибо за </a:t>
            </a:r>
            <a:r>
              <a:rPr b="1" lang="ru" sz="3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внимание</a:t>
            </a:r>
            <a:endParaRPr b="1" sz="3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Лучи лубви и добра всем</a:t>
            </a:r>
            <a:endParaRPr b="1" sz="3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5" y="3074825"/>
            <a:ext cx="2976956" cy="197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2600500" y="2040550"/>
            <a:ext cx="480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 </a:t>
            </a:r>
            <a:r>
              <a:rPr lang="ru" sz="3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Что такое SQL?</a:t>
            </a: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353700" y="1609700"/>
            <a:ext cx="84366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SQL — 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декларативный язык программирования, применяемый для создания, модификации и управления данными в реляционной базе данных, управляемой соответствующей системой управления базами данных.</a:t>
            </a:r>
            <a:endParaRPr sz="3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Для чего нужен SQL?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790775" y="1113275"/>
            <a:ext cx="64470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создание в базе данных новой таблицы;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добавление в таблицу новых записей;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изменение записей;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удаление записей;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выборка записей из одной или нескольких таблиц в соответствии с заданным условием;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изменение структур таблиц.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2600500" y="2040550"/>
            <a:ext cx="5490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 </a:t>
            </a:r>
            <a:r>
              <a:rPr lang="ru" sz="3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Подробнее о СУБД</a:t>
            </a:r>
            <a:endParaRPr sz="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53700" y="1609700"/>
            <a:ext cx="84366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управления базами данных (СУБД)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</a:t>
            </a:r>
            <a:endParaRPr sz="3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360800" y="113175"/>
            <a:ext cx="4435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Для чего нужны СУБД?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790775" y="1113275"/>
            <a:ext cx="64470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управление данными во внешней памяти на дисках;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управление данными в оперативной памяти с использованием дискового кэша;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журнализация изменений, резервное копирование и восстановление базы данных после сбоев;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○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поддержка языков БД (язык определения данных, язык манипулирования данными)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353700" y="2000100"/>
            <a:ext cx="8436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MariaDB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— система управления реляционными базами данных на базе языка SQL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3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175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63307">
            <a:off x="1749025" y="3556300"/>
            <a:ext cx="5715002" cy="80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1200"/>
            <a:ext cx="3098225" cy="30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8175" y="694175"/>
            <a:ext cx="2680174" cy="268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