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Comfortaa Light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Light-bold.fntdata"/><Relationship Id="rId30" Type="http://schemas.openxmlformats.org/officeDocument/2006/relationships/font" Target="fonts/ComfortaaLigh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PTSerif-bold.fntdata"/><Relationship Id="rId14" Type="http://schemas.openxmlformats.org/officeDocument/2006/relationships/slide" Target="slides/slide8.xml"/><Relationship Id="rId36" Type="http://schemas.openxmlformats.org/officeDocument/2006/relationships/font" Target="fonts/PTSerif-regular.fntdata"/><Relationship Id="rId17" Type="http://schemas.openxmlformats.org/officeDocument/2006/relationships/slide" Target="slides/slide11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0.xml"/><Relationship Id="rId38" Type="http://schemas.openxmlformats.org/officeDocument/2006/relationships/font" Target="fonts/PTSerif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b724235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b724235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b72423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b72423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c6f685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c6f685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b724235d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b724235d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b724235d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b724235d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b72423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b72423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b72423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b72423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3b72423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3b72423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b72423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b72423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b72423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b72423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c6f68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c6f68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b72423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b72423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c6f68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3c6f68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b72423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3b72423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b724235d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b724235d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c6f685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3c6f685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b72423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b72423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724235d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b724235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b72423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b72423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b724235d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b724235d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b72423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b72423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b72423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b72423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b72423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b7242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3EFE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627600" y="1956950"/>
            <a:ext cx="78888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ru" sz="42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WHAT IS LOVE? </a:t>
            </a:r>
            <a:endParaRPr b="0" sz="42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SCIENCE KINDA HAS THE ANSWER</a:t>
            </a:r>
            <a:endParaRPr b="0" sz="42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0" y="4655300"/>
            <a:ext cx="9144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by</a:t>
            </a:r>
            <a:r>
              <a:rPr lang="ru" sz="12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 Loginova Sofia</a:t>
            </a:r>
            <a:endParaRPr sz="12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514050" y="1766200"/>
            <a:ext cx="81159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YOU WANT THEM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TO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CALL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TO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WRITE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AND THERE’S AN INTENSE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MOTIVATION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TO WIN THE PERSON. </a:t>
            </a:r>
            <a:endParaRPr sz="28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0" y="2147450"/>
            <a:ext cx="914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DOES LOVE LAST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FOREVER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?</a:t>
            </a:r>
            <a:endParaRPr sz="30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0" y="1515150"/>
            <a:ext cx="914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SOMETIMES WE’RE </a:t>
            </a:r>
            <a:r>
              <a:rPr lang="ru" sz="24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NOT CAPABLE OF FEELING EMOTIONS</a:t>
            </a: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SUCH AS LOVE, SOMETIMES WE GO THROUGH FLAT MOMENTS WHERE </a:t>
            </a:r>
            <a:r>
              <a:rPr lang="ru" sz="24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WE CAN’T FEEL ANYTHING.</a:t>
            </a:r>
            <a:endParaRPr sz="24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0" y="220755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ARE THERE DIFFERENT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TYPES OF LOVE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0" y="2268750"/>
            <a:ext cx="914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DOES LOVE AT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FIRST SIGHT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EXIST?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 rotWithShape="1">
          <a:blip r:embed="rId3">
            <a:alphaModFix/>
          </a:blip>
          <a:srcRect b="24000" l="0" r="0" t="0"/>
          <a:stretch/>
        </p:blipFill>
        <p:spPr>
          <a:xfrm>
            <a:off x="2190750" y="121225"/>
            <a:ext cx="52638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/>
        </p:nvSpPr>
        <p:spPr>
          <a:xfrm>
            <a:off x="0" y="2311900"/>
            <a:ext cx="914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AND THAT ABOUT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MARRIAGE?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/>
        </p:nvSpPr>
        <p:spPr>
          <a:xfrm>
            <a:off x="163950" y="0"/>
            <a:ext cx="86436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97" name="Google Shape;197;p41"/>
          <p:cNvPicPr preferRelativeResize="0"/>
          <p:nvPr/>
        </p:nvPicPr>
        <p:blipFill rotWithShape="1">
          <a:blip r:embed="rId3">
            <a:alphaModFix/>
          </a:blip>
          <a:srcRect b="71247" l="51749" r="0" t="10095"/>
          <a:stretch/>
        </p:blipFill>
        <p:spPr>
          <a:xfrm>
            <a:off x="6655925" y="2499900"/>
            <a:ext cx="2488074" cy="142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1"/>
          <p:cNvPicPr preferRelativeResize="0"/>
          <p:nvPr/>
        </p:nvPicPr>
        <p:blipFill rotWithShape="1">
          <a:blip r:embed="rId3">
            <a:alphaModFix/>
          </a:blip>
          <a:srcRect b="10102" l="0" r="49243" t="72624"/>
          <a:stretch/>
        </p:blipFill>
        <p:spPr>
          <a:xfrm>
            <a:off x="6655925" y="1357688"/>
            <a:ext cx="2488074" cy="125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1"/>
          <p:cNvPicPr preferRelativeResize="0"/>
          <p:nvPr/>
        </p:nvPicPr>
        <p:blipFill rotWithShape="1">
          <a:blip r:embed="rId3">
            <a:alphaModFix/>
          </a:blip>
          <a:srcRect b="71247" l="0" r="49367" t="10095"/>
          <a:stretch/>
        </p:blipFill>
        <p:spPr>
          <a:xfrm>
            <a:off x="6655925" y="0"/>
            <a:ext cx="2488074" cy="135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1"/>
          <p:cNvPicPr preferRelativeResize="0"/>
          <p:nvPr/>
        </p:nvPicPr>
        <p:blipFill rotWithShape="1">
          <a:blip r:embed="rId3">
            <a:alphaModFix/>
          </a:blip>
          <a:srcRect b="10102" l="55285" r="0" t="72624"/>
          <a:stretch/>
        </p:blipFill>
        <p:spPr>
          <a:xfrm>
            <a:off x="6655924" y="3720275"/>
            <a:ext cx="2488074" cy="14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1"/>
          <p:cNvPicPr preferRelativeResize="0"/>
          <p:nvPr/>
        </p:nvPicPr>
        <p:blipFill rotWithShape="1">
          <a:blip r:embed="rId3">
            <a:alphaModFix/>
          </a:blip>
          <a:srcRect b="26454" l="0" r="0" t="29107"/>
          <a:stretch/>
        </p:blipFill>
        <p:spPr>
          <a:xfrm>
            <a:off x="0" y="380350"/>
            <a:ext cx="6655926" cy="43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0" y="2268750"/>
            <a:ext cx="914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WHY PEOPLE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GET 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MARRIED?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0" y="1411300"/>
            <a:ext cx="91440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WAIT!</a:t>
            </a:r>
            <a:endParaRPr sz="30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BEFORE WE START,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CAN YOU ANSWER FOR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 FEW QUESTIONS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3"/>
          <p:cNvPicPr preferRelativeResize="0"/>
          <p:nvPr/>
        </p:nvPicPr>
        <p:blipFill rotWithShape="1">
          <a:blip r:embed="rId3">
            <a:alphaModFix/>
          </a:blip>
          <a:srcRect b="13429" l="0" r="55871" t="20546"/>
          <a:stretch/>
        </p:blipFill>
        <p:spPr>
          <a:xfrm>
            <a:off x="1433050" y="402250"/>
            <a:ext cx="2710799" cy="4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3"/>
          <p:cNvPicPr preferRelativeResize="0"/>
          <p:nvPr/>
        </p:nvPicPr>
        <p:blipFill rotWithShape="1">
          <a:blip r:embed="rId4">
            <a:alphaModFix/>
          </a:blip>
          <a:srcRect b="13435" l="43547" r="0" t="21502"/>
          <a:stretch/>
        </p:blipFill>
        <p:spPr>
          <a:xfrm>
            <a:off x="4243136" y="402250"/>
            <a:ext cx="3467814" cy="451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/>
        </p:nvSpPr>
        <p:spPr>
          <a:xfrm>
            <a:off x="0" y="21644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WHAT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PURPOSE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DOES LOVE SERVE?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/>
        </p:nvSpPr>
        <p:spPr>
          <a:xfrm>
            <a:off x="737125" y="1524400"/>
            <a:ext cx="77970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</a:t>
            </a: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OVE HAS BEEN </a:t>
            </a:r>
            <a:r>
              <a:rPr lang="ru" sz="24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SERVING US TO BE GOOD </a:t>
            </a: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TO EACH OTHER, </a:t>
            </a:r>
            <a:r>
              <a:rPr lang="ru" sz="24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TO BE SELFLESS</a:t>
            </a: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SOMETIMES, AND TO REALLY </a:t>
            </a:r>
            <a:r>
              <a:rPr lang="ru" sz="24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TAKE INTO ACCOUNT OTHER PEOPLE’S NEEDS</a:t>
            </a: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24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/>
        </p:nvSpPr>
        <p:spPr>
          <a:xfrm>
            <a:off x="99150" y="2110800"/>
            <a:ext cx="89457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STAY TOGETHER AND BE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 LOVE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650" y="2740325"/>
            <a:ext cx="1940100" cy="19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0" y="22683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WHAT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IS LOVE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FOR YOU?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0" y="761550"/>
            <a:ext cx="9144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IS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LOVE: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30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2693950" y="1593400"/>
            <a:ext cx="4797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Comfortaa Light"/>
              <a:buAutoNum type="arabicPeriod"/>
            </a:pP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 EMOTION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30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Comfortaa Light"/>
              <a:buAutoNum type="arabicPeriod"/>
            </a:pP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 URGE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endParaRPr sz="30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Comfortaa Light"/>
              <a:buAutoNum type="arabicPeriod"/>
            </a:pP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BRAIN CHEMISTRY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</a:t>
            </a: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3000"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Comfortaa Light"/>
              <a:buAutoNum type="arabicPeriod"/>
            </a:pPr>
            <a:r>
              <a:rPr lang="ru" sz="3000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SOMETHING ELSE?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0" y="1978550"/>
            <a:ext cx="91440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SO… </a:t>
            </a:r>
            <a:r>
              <a:rPr lang="ru" sz="3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WHAT IS LOVE</a:t>
            </a:r>
            <a:r>
              <a:rPr lang="ru" sz="30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?</a:t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FOR THE SCIENCE</a:t>
            </a:r>
            <a:endParaRPr sz="24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0" y="1627900"/>
            <a:ext cx="91440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LOVE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IS NOT </a:t>
            </a:r>
            <a:endParaRPr sz="28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SOMETHING THAT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CAN BE CONTROLLED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endParaRPr sz="28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CURATED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OR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SWITCHED ON</a:t>
            </a: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OR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OFF</a:t>
            </a:r>
            <a:endParaRPr sz="28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00" y="82263"/>
            <a:ext cx="7061600" cy="49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49425" y="1987500"/>
            <a:ext cx="8357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HOW CAN WE TELL IF</a:t>
            </a:r>
            <a:endParaRPr sz="28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WHAT WE’RE FEELING IS </a:t>
            </a:r>
            <a:r>
              <a:rPr lang="ru" sz="28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DEFINITELY LOVE?</a:t>
            </a:r>
            <a:endParaRPr sz="28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78425"/>
          <a:stretch/>
        </p:blipFill>
        <p:spPr>
          <a:xfrm>
            <a:off x="2062050" y="3047025"/>
            <a:ext cx="5458750" cy="175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23727" l="0" r="0" t="45441"/>
          <a:stretch/>
        </p:blipFill>
        <p:spPr>
          <a:xfrm>
            <a:off x="4442975" y="958764"/>
            <a:ext cx="4557975" cy="208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58495" l="0" r="0" t="10673"/>
          <a:stretch/>
        </p:blipFill>
        <p:spPr>
          <a:xfrm>
            <a:off x="144625" y="889489"/>
            <a:ext cx="4557975" cy="208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