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Comfortaa Light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PT Serif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mfortaaLigh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font" Target="fonts/Comfortaa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PTSerif-bold.fntdata"/><Relationship Id="rId10" Type="http://schemas.openxmlformats.org/officeDocument/2006/relationships/slide" Target="slides/slide4.xml"/><Relationship Id="rId32" Type="http://schemas.openxmlformats.org/officeDocument/2006/relationships/font" Target="fonts/PTSerif-regular.fntdata"/><Relationship Id="rId13" Type="http://schemas.openxmlformats.org/officeDocument/2006/relationships/slide" Target="slides/slide7.xml"/><Relationship Id="rId35" Type="http://schemas.openxmlformats.org/officeDocument/2006/relationships/font" Target="fonts/PTSerif-boldItalic.fntdata"/><Relationship Id="rId12" Type="http://schemas.openxmlformats.org/officeDocument/2006/relationships/slide" Target="slides/slide6.xml"/><Relationship Id="rId34" Type="http://schemas.openxmlformats.org/officeDocument/2006/relationships/font" Target="fonts/PTSerif-italic.fntdata"/><Relationship Id="rId15" Type="http://schemas.openxmlformats.org/officeDocument/2006/relationships/slide" Target="slides/slide9.xml"/><Relationship Id="rId37" Type="http://schemas.openxmlformats.org/officeDocument/2006/relationships/font" Target="fonts/Comfortaa-bold.fntdata"/><Relationship Id="rId14" Type="http://schemas.openxmlformats.org/officeDocument/2006/relationships/slide" Target="slides/slide8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500b70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500b70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500b70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500b70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500b70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500b70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500b70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500b70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500b70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500b70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500b70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500b70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500b70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500b70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500b70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500b70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500b70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500b70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500b70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500b70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500b708e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500b708e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500b70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500b70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500b70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500b70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500b7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500b7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500b70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500b70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500b70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500b70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500b70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500b70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500b70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500b70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" type="subTitle"/>
          </p:nvPr>
        </p:nvSpPr>
        <p:spPr>
          <a:xfrm>
            <a:off x="2022275" y="4252100"/>
            <a:ext cx="50304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подготовили: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Логинова Софья и Шульман Эмиль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 rotWithShape="1">
          <a:blip r:embed="rId3">
            <a:alphaModFix/>
          </a:blip>
          <a:srcRect b="0" l="5864" r="0" t="0"/>
          <a:stretch/>
        </p:blipFill>
        <p:spPr>
          <a:xfrm>
            <a:off x="0" y="1052875"/>
            <a:ext cx="2571500" cy="409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5370" r="16111" t="0"/>
          <a:stretch/>
        </p:blipFill>
        <p:spPr>
          <a:xfrm flipH="1">
            <a:off x="6999199" y="1052875"/>
            <a:ext cx="2144801" cy="409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>
            <p:ph type="ctrTitle"/>
          </p:nvPr>
        </p:nvSpPr>
        <p:spPr>
          <a:xfrm>
            <a:off x="1616125" y="422825"/>
            <a:ext cx="6049800" cy="26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МАСТЕР-КЛАСС ПО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solidFill>
                  <a:srgbClr val="CC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Web Audio</a:t>
            </a:r>
            <a:endParaRPr sz="7000">
              <a:solidFill>
                <a:srgbClr val="CC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Чтобы использовать возможности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Web Audio API 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работе с плеером, нужно вызвать метод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toggleWebAudioAPI() 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 аргументом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'true'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50" y="1065650"/>
            <a:ext cx="7007050" cy="26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0" y="1610875"/>
            <a:ext cx="8839198" cy="204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результате вызова функции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toggleWebAudioAPI()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будет создан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источник звука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на основе HTML5-плеера, а также настроен модуль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GainNode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для установки итоговой громкости. 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Чтобы добавить дополнительные модули, необходимо вызвать функцию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setAudioPreprocessor()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В качестве аргумента данной функции следует передать объект, содержащий свойства: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input 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— модуль, который нужно соединить с источником звука (узел Source);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output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— модуль, который нужно соединить с узлом GainNode. Если в граф добавляется один модуль, то свойство output будет совпадать с input.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264" y="739175"/>
            <a:ext cx="6189524" cy="35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9"/>
          <p:cNvPicPr preferRelativeResize="0"/>
          <p:nvPr/>
        </p:nvPicPr>
        <p:blipFill rotWithShape="1">
          <a:blip r:embed="rId3">
            <a:alphaModFix/>
          </a:blip>
          <a:srcRect b="21813" l="11090" r="3991" t="50838"/>
          <a:stretch/>
        </p:blipFill>
        <p:spPr>
          <a:xfrm>
            <a:off x="686575" y="1868400"/>
            <a:ext cx="7765099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Дополнительные модули могут быть добавлены только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между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узлами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Source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и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GainNode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Узел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GainNode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выполняет постобработку звука, необходимую для предотвращения искажения выходного сигнала, поэтому этот узел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должен следовать последним.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/>
        </p:nvSpPr>
        <p:spPr>
          <a:xfrm>
            <a:off x="1207575" y="2122600"/>
            <a:ext cx="7053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СПАСИБО </a:t>
            </a: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ЗА</a:t>
            </a:r>
            <a:r>
              <a:rPr lang="ru" sz="36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ВНИМАНИЕ</a:t>
            </a:r>
            <a:endParaRPr sz="3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1" name="Google Shape;2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188" y="3132100"/>
            <a:ext cx="3020120" cy="2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Web Audio API — </a:t>
            </a:r>
            <a:endParaRPr sz="25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это высокоуровневая библиотека, предоставляющая расширенные возможности для работы со звуком в браузере. </a:t>
            </a:r>
            <a:endParaRPr sz="3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 помощью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Web Audio API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можно создать объемный звук, добавить эхо или, например, создать частотный эквалайзер.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00"/>
              <a:buFont typeface="Comfortaa"/>
              <a:buChar char="✓"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 Audio API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доступен только для </a:t>
            </a:r>
            <a:r>
              <a:rPr lang="ru" sz="25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HTML5-плеера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500"/>
              <a:buFont typeface="Comfortaa"/>
              <a:buChar char="✘"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Flash-плеера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работа с Web Audio API не поддерживается.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Особенности использования Web Audio API.</a:t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500"/>
              <a:buFont typeface="Comfortaa"/>
              <a:buAutoNum type="romanUcPeriod"/>
            </a:pP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Необходимость подключения CORS </a:t>
            </a:r>
            <a:endParaRPr sz="25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 воспроизведения аудиофайлов со стороннего домена требуется, чтобы был включен режим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CORS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и целевой домен указывал корректные заголовки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Access-Control-Allow-Origin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Если заголовок Access-Control-Allow-Origin не указан, Web Audio API не сможет получить доступ к аудиофайлу и воспроизведение не будет запущено.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II.	Некорректная работа в мобильных версиях</a:t>
            </a:r>
            <a:endParaRPr sz="25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Корректная работа Web Audio API в мобильных браузерах не гарантируется. Например, в YandexAudio поддержка Web Audio API для мобильных браузеров отключена.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III.	“Заикание” звука</a:t>
            </a:r>
            <a:endParaRPr sz="25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 Audio API может существенно увеличить нагрузку на CPU и вызвать «заикание» звука. Рекомендуется предоставить пользователю возможность отключить использование Web Audio API.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Простой порядок действий выполнения манипуляций над аудио: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Создание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аудио-контекста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Внутри контекста определяем источники - 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т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акие как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&lt;audio&gt;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генератор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oscillator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), поток;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Определяем узлы эффектов, такие как реверберация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reverb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), биквадратный фильтр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biquad filter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), панораммирование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panner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), сжатие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compressor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Выбираем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конечную точку аудио сигнала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например системные звуковые устройства;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Привязываем 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источники к эффектам, и эффекты к конечному сигналу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