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0" autoAdjust="0"/>
  </p:normalViewPr>
  <p:slideViewPr>
    <p:cSldViewPr snapToGrid="0">
      <p:cViewPr>
        <p:scale>
          <a:sx n="75" d="100"/>
          <a:sy n="75" d="100"/>
        </p:scale>
        <p:origin x="974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Соотношение</a:t>
            </a:r>
            <a:r>
              <a:rPr lang="ru-RU" baseline="0" dirty="0"/>
              <a:t> доходов</a:t>
            </a:r>
            <a:r>
              <a:rPr lang="ru-RU" dirty="0"/>
              <a:t> компании</a:t>
            </a:r>
            <a:r>
              <a:rPr lang="ru-RU" baseline="0" dirty="0"/>
              <a:t> в тысячах</a:t>
            </a:r>
            <a:r>
              <a:rPr lang="en-GB" baseline="0" dirty="0"/>
              <a:t> </a:t>
            </a:r>
            <a:r>
              <a:rPr lang="ru-RU" baseline="0" dirty="0"/>
              <a:t>евро.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Установка ПО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E-4035-AF12-CC13F5051AF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Выезд отдела кибербезосности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5E-4035-AF12-CC13F5051AF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Обсуживание сетей фирм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5E-4035-AF12-CC13F5051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62656"/>
        <c:axId val="687369792"/>
      </c:barChart>
      <c:catAx>
        <c:axId val="10236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7369792"/>
        <c:crosses val="autoZero"/>
        <c:auto val="1"/>
        <c:lblAlgn val="ctr"/>
        <c:lblOffset val="100"/>
        <c:noMultiLvlLbl val="0"/>
      </c:catAx>
      <c:valAx>
        <c:axId val="6873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6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E09AE-FF45-414D-B894-64F63C52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DB255-D692-4CD4-8113-6B2AB6B4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4BD5BA-910C-4EB1-9752-BEA4FD5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C4BA9-0B45-4106-9AE7-5907393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7E371-392E-42CC-8F8B-37D5335F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383E-786D-4B67-A394-DDD9DD0B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Light" panose="000004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05E22C-C87D-492B-8DAD-02477F4E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B6E4A-8464-4E0F-AAB8-87AF7930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75F9C-7CF5-4083-909F-F032178E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D1CC3-3074-49FE-9820-8C295C13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1B796E-D1AE-499B-A837-5397FF90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F21F54-750F-45DA-AEEC-EA053729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E007E-730A-43C7-8EAD-A81F39A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D990F-8209-46ED-8DB2-E0777C7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A69B6-5951-4691-B527-8E89871C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2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C862B-56C1-43D7-8166-D3E89E22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500A7-8540-4D88-B871-EF53BF54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9AD7A-E8A6-48D6-B823-052BE5B0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C94EB-813C-48B2-A221-6E29C4E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15E60-F30D-4645-AF7D-E136F1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19AEF-9204-4F2D-B54F-B3F44C6B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2F6FC5-CC0F-4534-B028-C99B2772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99A41-CA0E-40AE-B3E8-01283D53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D3DF5-D653-4478-875C-64BE547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83352-CB6D-429B-B9E9-B16B5435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8C3D0-2E1B-41B7-BBB2-7B5CAAF4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657E4-9627-402B-9960-F6D01361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4BED8-02E5-427B-9F8F-D56A782D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75F992-3F86-4CA3-8F8A-3105946B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9DE44-E5DD-4DA0-A180-ADB9FF6E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D65A0-7410-41E0-AD48-C55CCBF1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3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3F33-A751-4514-8384-36873E3B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29237-D566-40C1-9D0E-F21D3DEA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93496-E3C7-47BB-BBC0-3CF05BD4C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81BA4F-52C0-48B7-A358-AB8E018AC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3C9D39-AB4A-4E21-BA8A-84877598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236162-53AA-418F-B0E0-07535D51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F66369-95B8-4ED5-8558-04FFF690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AC5CFD-5637-4E8F-90DE-120339CF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9E064-1145-4250-8B75-38928801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0024FE-941B-4622-A6ED-8F33D9F6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811EA-A51E-4599-8958-436A672B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CCB376-4F61-4271-9FE4-3A656DA5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1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806D8-0B7E-4D17-8973-9E5E87FE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4EA9C-028F-4BFD-8AF7-2B927705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C2A0F-925A-4DA2-AE5A-FB54CDAD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A67AB2-C029-49B1-BF8C-FD25C8FF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93B9B-E788-45D0-AA67-878D14A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69610-AE4C-47D9-9324-E43C83C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F04-81E1-47FA-8634-216BC8CA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4A9F96-71AC-4007-98C2-C3FEE3583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213586-F3C8-4952-8134-601AA27C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453B0-B91F-4822-A66F-D65ED262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9D39C-8BA0-45AD-8989-88138FC1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05DF4D-11C5-4C9C-ADB7-BBE32753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59F3-E02C-41AC-B6E0-8FA42645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B1ABCB-5FB5-45AE-A0FD-646360F0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7770C-7C07-4FBB-A71F-B5287734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7D8A-5A57-4FB8-BA0E-7CDBFF1B51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0A8489-89C3-4A4B-840B-2F58D385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3187-D67B-42D6-BE2A-998514A2F7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4C76D6-EEDF-46A7-AC7B-1293B1C75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lipart-library.com/clip-art/red-arrow-png-transparent-10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EC0E3-896D-4286-9FA1-ED410332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/>
              <a:t>L.S.A</a:t>
            </a:r>
            <a:r>
              <a:rPr lang="ru-RU" sz="9600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14E11-B7B2-4BED-A532-4F9E4C8BC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040" y="3890962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Кто </a:t>
            </a:r>
            <a:r>
              <a:rPr lang="ru-RU" dirty="0"/>
              <a:t>мы.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Что</a:t>
            </a:r>
            <a:r>
              <a:rPr lang="ru-RU" dirty="0"/>
              <a:t> мы делаем.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Как</a:t>
            </a:r>
            <a:r>
              <a:rPr lang="ru-RU" dirty="0"/>
              <a:t> мы делаем.</a:t>
            </a:r>
          </a:p>
        </p:txBody>
      </p:sp>
    </p:spTree>
    <p:extLst>
      <p:ext uri="{BB962C8B-B14F-4D97-AF65-F5344CB8AC3E}">
        <p14:creationId xmlns:p14="http://schemas.microsoft.com/office/powerpoint/2010/main" val="322180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3AFA10-A45B-4E40-B93C-4212D378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344805"/>
            <a:ext cx="9555480" cy="1325563"/>
          </a:xfrm>
        </p:spPr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A2F153-727E-4964-A579-4FD3836F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Стрелка красная: </a:t>
            </a:r>
            <a:endParaRPr lang="ru-RU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http://clipart-library.com/clip-art/red-arrow-png-transparent-10.htm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Управляющая кнопка: &quot;На главную&quot;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BB2CD3B-EBCD-413D-9F32-9D56983EA25F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21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3AFA10-A45B-4E40-B93C-4212D378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552616"/>
            <a:ext cx="10663989" cy="1325563"/>
          </a:xfrm>
        </p:spPr>
        <p:txBody>
          <a:bodyPr>
            <a:noAutofit/>
          </a:bodyPr>
          <a:lstStyle/>
          <a:p>
            <a:pPr algn="ctr"/>
            <a:r>
              <a:rPr lang="ru-RU" i="1" dirty="0"/>
              <a:t>Никогда не забывайте о защите.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A4B70E1-6406-47C4-9915-2078F1B55AC7}"/>
              </a:ext>
            </a:extLst>
          </p:cNvPr>
          <p:cNvSpPr txBox="1">
            <a:spLocks/>
          </p:cNvSpPr>
          <p:nvPr/>
        </p:nvSpPr>
        <p:spPr>
          <a:xfrm>
            <a:off x="2390275" y="3878179"/>
            <a:ext cx="8682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i="1" dirty="0">
                <a:solidFill>
                  <a:schemeClr val="bg2">
                    <a:lumMod val="25000"/>
                  </a:schemeClr>
                </a:solidFill>
              </a:rPr>
              <a:t>(с) наш директор отдела безопасности.</a:t>
            </a:r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FC5BC7-DF2C-4D24-AEA0-4977330B42B8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1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3E4B8-A870-4945-8374-E52591CB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A662C-53DB-474D-A204-760D5EF5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90688"/>
            <a:ext cx="6258559" cy="408749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bg2">
                    <a:lumMod val="2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Деятельность фирмы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bg2">
                    <a:lumMod val="2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Наш девиз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фирмы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bg2">
                    <a:lumMod val="2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Таблица доходов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bg2">
                    <a:lumMod val="2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нас найти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bg2">
                    <a:lumMod val="2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Источники информации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Конец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Управляющая кнопка: &quot;На главную&quot;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ABCB7E55-A9E8-4CFF-A7F9-E3A3FD08C0EB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9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3336E-B6CF-4D34-A48E-6BC0B60A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3" y="365125"/>
            <a:ext cx="10515600" cy="1325563"/>
          </a:xfrm>
        </p:spPr>
        <p:txBody>
          <a:bodyPr/>
          <a:lstStyle/>
          <a:p>
            <a:r>
              <a:rPr lang="ru-RU" dirty="0"/>
              <a:t>Деятельность фирмы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2C95D-C7EA-428A-8BD9-459961BE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084" y="1690688"/>
            <a:ext cx="90638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L.S.A.</a:t>
            </a:r>
            <a:r>
              <a:rPr lang="ru-RU" b="1" dirty="0"/>
              <a:t>‒ компания по обеспечению безопасности внутри сетей Вашего предприятия.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>
              <a:buFont typeface="+mj-lt"/>
              <a:buAutoNum type="arabicPeriod"/>
            </a:pPr>
            <a:r>
              <a:rPr lang="ru-RU" dirty="0"/>
              <a:t>Мы </a:t>
            </a:r>
            <a:r>
              <a:rPr lang="ru-RU" b="1" dirty="0"/>
              <a:t>найдем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Где, Что </a:t>
            </a:r>
            <a:r>
              <a:rPr lang="ru-RU" dirty="0"/>
              <a:t>и Когда сломалось в Вашем оборудовании.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Мы </a:t>
            </a:r>
            <a:r>
              <a:rPr lang="ru-RU" b="1" dirty="0"/>
              <a:t>исправим</a:t>
            </a:r>
            <a:r>
              <a:rPr lang="ru-RU" dirty="0"/>
              <a:t> неполадки в Вашем ПО.</a:t>
            </a:r>
          </a:p>
          <a:p>
            <a:pPr>
              <a:buFont typeface="+mj-lt"/>
              <a:buAutoNum type="arabicPeriod"/>
            </a:pPr>
            <a:r>
              <a:rPr lang="ru-RU" dirty="0"/>
              <a:t>Мы </a:t>
            </a:r>
            <a:r>
              <a:rPr lang="ru-RU" b="1" dirty="0"/>
              <a:t>предоставим</a:t>
            </a:r>
            <a:r>
              <a:rPr lang="ru-RU" dirty="0"/>
              <a:t> гарантию, что после нашей работы, Ваше ПО будет </a:t>
            </a:r>
            <a:r>
              <a:rPr lang="ru-RU" b="1" dirty="0"/>
              <a:t>в полной безопасности.</a:t>
            </a:r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FB8B1E8-6E0D-47EF-B080-F15B962462C5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71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32667-71BD-4D5A-A3C6-73E6EA94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205"/>
            <a:ext cx="10515600" cy="1325563"/>
          </a:xfrm>
        </p:spPr>
        <p:txBody>
          <a:bodyPr/>
          <a:lstStyle/>
          <a:p>
            <a:r>
              <a:rPr lang="ru-RU" dirty="0"/>
              <a:t>Наш девиз: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A46BE-28AA-4C10-993E-7684BBAF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182" y="2842891"/>
            <a:ext cx="9400058" cy="1172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i="1" dirty="0"/>
              <a:t>Искать проблему нужно там, где её быть не должно. </a:t>
            </a:r>
          </a:p>
        </p:txBody>
      </p:sp>
      <p:sp>
        <p:nvSpPr>
          <p:cNvPr id="5" name="Управляющая кнопка: &quot;На главную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ED225-111F-4916-84D4-42859C83507B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6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A1D5966-E7AD-4747-ABBB-2BEF1B485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также немного о нашей создателе.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E81D59-237C-416A-B623-ABF36FC6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Структура фирмы</a:t>
            </a:r>
          </a:p>
        </p:txBody>
      </p:sp>
      <p:sp>
        <p:nvSpPr>
          <p:cNvPr id="7" name="Управляющая кнопка: &quot;На главную&quot;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2C478E4-2DB9-4E0E-9D7A-E7597D175F44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8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4D61EA2-4608-4BE5-A50F-5F8E04ACC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 bwMode="auto">
          <a:xfrm>
            <a:off x="7599307" y="0"/>
            <a:ext cx="45926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491D99-1545-4F31-87A6-96A926B9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1427">
            <a:off x="6171960" y="570646"/>
            <a:ext cx="1722152" cy="96871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C4E57-8306-41A1-9649-CBCB709C68C1}"/>
              </a:ext>
            </a:extLst>
          </p:cNvPr>
          <p:cNvSpPr/>
          <p:nvPr/>
        </p:nvSpPr>
        <p:spPr>
          <a:xfrm>
            <a:off x="214659" y="1055001"/>
            <a:ext cx="7384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Знакомьтесь! </a:t>
            </a:r>
          </a:p>
          <a:p>
            <a:endParaRPr lang="ru-RU" sz="3200" dirty="0"/>
          </a:p>
          <a:p>
            <a:r>
              <a:rPr lang="ru-RU" sz="3200" b="1" dirty="0"/>
              <a:t>Андрей Михайлович ‒  </a:t>
            </a:r>
            <a:r>
              <a:rPr lang="ru-RU" sz="3200" dirty="0"/>
              <a:t>директор по продвижению.</a:t>
            </a:r>
          </a:p>
          <a:p>
            <a:endParaRPr lang="ru-RU" sz="3200" dirty="0"/>
          </a:p>
          <a:p>
            <a:r>
              <a:rPr lang="ru-RU" sz="3200" dirty="0"/>
              <a:t>Именно он придумал </a:t>
            </a:r>
            <a:r>
              <a:rPr lang="en-US" sz="3200" dirty="0"/>
              <a:t>L.S.A.</a:t>
            </a:r>
            <a:r>
              <a:rPr lang="ru-RU" sz="3200" dirty="0"/>
              <a:t> 5 сентября 2000 года, а чуть позже объединил под её крышей нашу чудесную команду.</a:t>
            </a:r>
          </a:p>
        </p:txBody>
      </p:sp>
      <p:sp>
        <p:nvSpPr>
          <p:cNvPr id="7" name="Управляющая кнопка: &quot;На главную&quot;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ED332E2-1D3C-497A-AF59-FACDCF8ADBEE}"/>
              </a:ext>
            </a:extLst>
          </p:cNvPr>
          <p:cNvSpPr/>
          <p:nvPr/>
        </p:nvSpPr>
        <p:spPr>
          <a:xfrm>
            <a:off x="0" y="639722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1F233A-DFF0-4D29-9765-6FECC1B04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573" flipV="1">
            <a:off x="6171960" y="5510952"/>
            <a:ext cx="1722152" cy="9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70A8C67-F1D2-4045-8763-29A293050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14470" r="58608" b="30309"/>
          <a:stretch/>
        </p:blipFill>
        <p:spPr bwMode="auto">
          <a:xfrm>
            <a:off x="5267393" y="451799"/>
            <a:ext cx="1722034" cy="1743762"/>
          </a:xfrm>
          <a:prstGeom prst="hear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82D5C5-CFB4-4C73-BC17-05EA55E80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8405" flipH="1">
            <a:off x="3766445" y="1296760"/>
            <a:ext cx="1603011" cy="9016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37BD2F-709E-4B7C-8C90-0C9B1539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4562">
            <a:off x="6925148" y="1182031"/>
            <a:ext cx="1697057" cy="954594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12F7B9D-4F6A-473D-84C1-86E067A17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7" b="-287"/>
          <a:stretch/>
        </p:blipFill>
        <p:spPr bwMode="auto">
          <a:xfrm>
            <a:off x="305494" y="876870"/>
            <a:ext cx="3577082" cy="34867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C45BB8-8A64-40C0-B093-0E0478F2B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t="1958" r="1400" b="37736"/>
          <a:stretch/>
        </p:blipFill>
        <p:spPr bwMode="auto">
          <a:xfrm>
            <a:off x="4468783" y="2655241"/>
            <a:ext cx="3319255" cy="33323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491D99-1545-4F31-87A6-96A926B9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8839">
            <a:off x="5536123" y="2164803"/>
            <a:ext cx="1314994" cy="73968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A06826-B8C6-43FE-82B5-A4C649B01192}"/>
              </a:ext>
            </a:extLst>
          </p:cNvPr>
          <p:cNvSpPr/>
          <p:nvPr/>
        </p:nvSpPr>
        <p:spPr>
          <a:xfrm>
            <a:off x="556260" y="4464609"/>
            <a:ext cx="3109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Александр Алексеевич.</a:t>
            </a:r>
          </a:p>
          <a:p>
            <a:pPr algn="ctr"/>
            <a:r>
              <a:rPr lang="ru-RU" b="1" dirty="0"/>
              <a:t>Директор отдела безопасности.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6544A4F-E04D-417E-9CD3-66D4298EC3B0}"/>
              </a:ext>
            </a:extLst>
          </p:cNvPr>
          <p:cNvSpPr/>
          <p:nvPr/>
        </p:nvSpPr>
        <p:spPr>
          <a:xfrm>
            <a:off x="4592584" y="133435"/>
            <a:ext cx="3071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Андрей Михайлович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C93AB65-4589-4D4C-BDAD-51C0930D7924}"/>
              </a:ext>
            </a:extLst>
          </p:cNvPr>
          <p:cNvSpPr/>
          <p:nvPr/>
        </p:nvSpPr>
        <p:spPr>
          <a:xfrm>
            <a:off x="8786216" y="4464609"/>
            <a:ext cx="3071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Ирина Владиславовна.</a:t>
            </a:r>
          </a:p>
          <a:p>
            <a:pPr algn="ctr"/>
            <a:r>
              <a:rPr lang="ru-RU" b="1" dirty="0"/>
              <a:t>Директор по развитию персонала.</a:t>
            </a:r>
            <a:endParaRPr lang="ru-R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0A45624-C9BC-490B-8C45-6650EC90114E}"/>
              </a:ext>
            </a:extLst>
          </p:cNvPr>
          <p:cNvSpPr/>
          <p:nvPr/>
        </p:nvSpPr>
        <p:spPr>
          <a:xfrm>
            <a:off x="4716386" y="6074055"/>
            <a:ext cx="307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Софья Андреевна.</a:t>
            </a:r>
          </a:p>
          <a:p>
            <a:pPr algn="ctr"/>
            <a:r>
              <a:rPr lang="ru-RU" b="1" dirty="0"/>
              <a:t>Директор </a:t>
            </a:r>
            <a:r>
              <a:rPr lang="en-US" b="1" dirty="0"/>
              <a:t>IT-</a:t>
            </a:r>
            <a:r>
              <a:rPr lang="ru-RU" b="1" dirty="0"/>
              <a:t>отдела.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312163F-BB4E-4D5D-AB18-6551C1F21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" t="5541" r="20595" b="27646"/>
          <a:stretch/>
        </p:blipFill>
        <p:spPr bwMode="auto">
          <a:xfrm>
            <a:off x="8590904" y="768103"/>
            <a:ext cx="3071652" cy="34265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Управляющая кнопка: &quot;На главную&quot;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B63B4E0C-1213-4FCF-B029-AAB641955403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3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D4072-576C-4BD1-898B-6E70857E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доходов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8AD6857-B468-45FC-A940-A9C36DF6B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85999"/>
              </p:ext>
            </p:extLst>
          </p:nvPr>
        </p:nvGraphicFramePr>
        <p:xfrm>
          <a:off x="1737360" y="1564640"/>
          <a:ext cx="8636000" cy="41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Управляющая кнопка: &quot;На главную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1ADBB47-866A-47B6-A24D-79406608F1E5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40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14559-308D-4D2F-B58F-6D5503B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4645"/>
            <a:ext cx="10515600" cy="1325563"/>
          </a:xfrm>
        </p:spPr>
        <p:txBody>
          <a:bodyPr/>
          <a:lstStyle/>
          <a:p>
            <a:r>
              <a:rPr lang="ru-RU" dirty="0"/>
              <a:t>Как нас найти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4BCF77-6704-41AF-ADC6-EE08E6E6D1D3}"/>
              </a:ext>
            </a:extLst>
          </p:cNvPr>
          <p:cNvCxnSpPr>
            <a:cxnSpLocks/>
          </p:cNvCxnSpPr>
          <p:nvPr/>
        </p:nvCxnSpPr>
        <p:spPr>
          <a:xfrm flipH="1">
            <a:off x="1229360" y="2001520"/>
            <a:ext cx="562864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596827-B3C7-4D84-B2E7-5FE53E44B9D4}"/>
              </a:ext>
            </a:extLst>
          </p:cNvPr>
          <p:cNvCxnSpPr>
            <a:cxnSpLocks/>
          </p:cNvCxnSpPr>
          <p:nvPr/>
        </p:nvCxnSpPr>
        <p:spPr>
          <a:xfrm flipH="1">
            <a:off x="1056640" y="2509520"/>
            <a:ext cx="6197600" cy="42672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D3A8029-7407-4F7D-B39B-15C01F3742AC}"/>
              </a:ext>
            </a:extLst>
          </p:cNvPr>
          <p:cNvCxnSpPr>
            <a:cxnSpLocks/>
          </p:cNvCxnSpPr>
          <p:nvPr/>
        </p:nvCxnSpPr>
        <p:spPr>
          <a:xfrm flipH="1">
            <a:off x="1747520" y="3088640"/>
            <a:ext cx="5943600" cy="14224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3EE77FA-47EB-4751-A1DC-3E0E650E0F7F}"/>
              </a:ext>
            </a:extLst>
          </p:cNvPr>
          <p:cNvCxnSpPr>
            <a:cxnSpLocks/>
          </p:cNvCxnSpPr>
          <p:nvPr/>
        </p:nvCxnSpPr>
        <p:spPr>
          <a:xfrm flipH="1">
            <a:off x="5745480" y="3785552"/>
            <a:ext cx="2386215" cy="72548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D4FB6E6-F2B6-4643-BC44-A535A10335AF}"/>
              </a:ext>
            </a:extLst>
          </p:cNvPr>
          <p:cNvCxnSpPr>
            <a:cxnSpLocks/>
          </p:cNvCxnSpPr>
          <p:nvPr/>
        </p:nvCxnSpPr>
        <p:spPr>
          <a:xfrm flipH="1" flipV="1">
            <a:off x="8131695" y="3785552"/>
            <a:ext cx="2312785" cy="30378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66FB8A6-83B2-4987-A601-8888F0BD04C0}"/>
              </a:ext>
            </a:extLst>
          </p:cNvPr>
          <p:cNvCxnSpPr>
            <a:cxnSpLocks/>
          </p:cNvCxnSpPr>
          <p:nvPr/>
        </p:nvCxnSpPr>
        <p:spPr>
          <a:xfrm flipH="1" flipV="1">
            <a:off x="6751320" y="970278"/>
            <a:ext cx="5440680" cy="521716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CBAA5FC5-2B8D-4D77-89EF-B01F2DB4941F}"/>
              </a:ext>
            </a:extLst>
          </p:cNvPr>
          <p:cNvCxnSpPr>
            <a:cxnSpLocks/>
          </p:cNvCxnSpPr>
          <p:nvPr/>
        </p:nvCxnSpPr>
        <p:spPr>
          <a:xfrm flipH="1" flipV="1">
            <a:off x="7254240" y="2509520"/>
            <a:ext cx="436880" cy="57912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8B1B9E0-4684-4C84-9C32-D68FC68201A8}"/>
              </a:ext>
            </a:extLst>
          </p:cNvPr>
          <p:cNvCxnSpPr>
            <a:cxnSpLocks/>
          </p:cNvCxnSpPr>
          <p:nvPr/>
        </p:nvCxnSpPr>
        <p:spPr>
          <a:xfrm flipH="1" flipV="1">
            <a:off x="6421120" y="1416368"/>
            <a:ext cx="436880" cy="57912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2F2927D-562F-40E2-95F3-05FDD945EE24}"/>
              </a:ext>
            </a:extLst>
          </p:cNvPr>
          <p:cNvSpPr/>
          <p:nvPr/>
        </p:nvSpPr>
        <p:spPr>
          <a:xfrm rot="2643594">
            <a:off x="8414389" y="1590548"/>
            <a:ext cx="1950720" cy="160235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3B7BDA4-2759-4763-B324-34DADF565DF3}"/>
              </a:ext>
            </a:extLst>
          </p:cNvPr>
          <p:cNvCxnSpPr>
            <a:cxnSpLocks/>
          </p:cNvCxnSpPr>
          <p:nvPr/>
        </p:nvCxnSpPr>
        <p:spPr>
          <a:xfrm flipH="1" flipV="1">
            <a:off x="5054600" y="4765992"/>
            <a:ext cx="807722" cy="209200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C4EF861-F551-4184-A170-B8B2054AB52A}"/>
              </a:ext>
            </a:extLst>
          </p:cNvPr>
          <p:cNvCxnSpPr>
            <a:cxnSpLocks/>
          </p:cNvCxnSpPr>
          <p:nvPr/>
        </p:nvCxnSpPr>
        <p:spPr>
          <a:xfrm flipH="1" flipV="1">
            <a:off x="5745480" y="4511042"/>
            <a:ext cx="1391922" cy="234695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C15B95B-F382-44FB-BAF4-DCABE9C3090B}"/>
              </a:ext>
            </a:extLst>
          </p:cNvPr>
          <p:cNvCxnSpPr>
            <a:cxnSpLocks/>
          </p:cNvCxnSpPr>
          <p:nvPr/>
        </p:nvCxnSpPr>
        <p:spPr>
          <a:xfrm flipH="1">
            <a:off x="1827275" y="4765991"/>
            <a:ext cx="3227325" cy="120808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Улыбающееся лицо 49">
            <a:extLst>
              <a:ext uri="{FF2B5EF4-FFF2-40B4-BE49-F238E27FC236}">
                <a16:creationId xmlns:a16="http://schemas.microsoft.com/office/drawing/2014/main" id="{9F3F5534-0C7B-4F3E-8024-D32794B83491}"/>
              </a:ext>
            </a:extLst>
          </p:cNvPr>
          <p:cNvSpPr/>
          <p:nvPr/>
        </p:nvSpPr>
        <p:spPr>
          <a:xfrm>
            <a:off x="5102860" y="5020151"/>
            <a:ext cx="1524000" cy="1518919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Управляющая кнопка: &quot;На главную&quot;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DBAFAB-864E-47E7-8585-D5A9ED4F557F}"/>
              </a:ext>
            </a:extLst>
          </p:cNvPr>
          <p:cNvSpPr/>
          <p:nvPr/>
        </p:nvSpPr>
        <p:spPr>
          <a:xfrm>
            <a:off x="11492108" y="6370030"/>
            <a:ext cx="650240" cy="46078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4278985-E361-4D08-9A49-19DD6DBB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754052" y="979184"/>
            <a:ext cx="1603011" cy="9016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A88A90E-28A4-4CA3-9083-86D72157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532349" y="2782944"/>
            <a:ext cx="1603011" cy="901693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EDDA447-0DDB-4D44-8FE6-256E19094660}"/>
              </a:ext>
            </a:extLst>
          </p:cNvPr>
          <p:cNvSpPr/>
          <p:nvPr/>
        </p:nvSpPr>
        <p:spPr>
          <a:xfrm rot="2594987">
            <a:off x="9063621" y="1819635"/>
            <a:ext cx="106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МЫ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CC869E-D8E4-43CD-B092-633394A3C9A2}"/>
              </a:ext>
            </a:extLst>
          </p:cNvPr>
          <p:cNvSpPr/>
          <p:nvPr/>
        </p:nvSpPr>
        <p:spPr>
          <a:xfrm rot="2855579">
            <a:off x="7263536" y="3520787"/>
            <a:ext cx="3316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Камышовая ул.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19A68B7-138A-42F0-8CFF-25020E6A61F0}"/>
              </a:ext>
            </a:extLst>
          </p:cNvPr>
          <p:cNvSpPr/>
          <p:nvPr/>
        </p:nvSpPr>
        <p:spPr>
          <a:xfrm rot="21392363">
            <a:off x="1174847" y="2133042"/>
            <a:ext cx="4788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Стародеревенская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ул.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0AB2D9B9-F110-4E98-9CF7-0C3F354788DA}"/>
              </a:ext>
            </a:extLst>
          </p:cNvPr>
          <p:cNvSpPr/>
          <p:nvPr/>
        </p:nvSpPr>
        <p:spPr>
          <a:xfrm rot="20639924">
            <a:off x="2041137" y="4196778"/>
            <a:ext cx="4788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Стародеревенская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ул.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774911B-3491-4651-AD7A-13D4703AAFFE}"/>
              </a:ext>
            </a:extLst>
          </p:cNvPr>
          <p:cNvSpPr/>
          <p:nvPr/>
        </p:nvSpPr>
        <p:spPr>
          <a:xfrm rot="1762773">
            <a:off x="5654625" y="5193546"/>
            <a:ext cx="3667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Богатырский пр.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E1BBD65-9C19-42F6-BD64-37FA6563D4E2}"/>
              </a:ext>
            </a:extLst>
          </p:cNvPr>
          <p:cNvSpPr/>
          <p:nvPr/>
        </p:nvSpPr>
        <p:spPr>
          <a:xfrm rot="2607462">
            <a:off x="8885376" y="1782897"/>
            <a:ext cx="1877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50000"/>
                  </a:schemeClr>
                </a:solidFill>
              </a:rPr>
              <a:t>Камышовая ул. д.17</a:t>
            </a:r>
          </a:p>
        </p:txBody>
      </p:sp>
    </p:spTree>
    <p:extLst>
      <p:ext uri="{BB962C8B-B14F-4D97-AF65-F5344CB8AC3E}">
        <p14:creationId xmlns:p14="http://schemas.microsoft.com/office/powerpoint/2010/main" val="31244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03932 -0.290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2 -0.29051 L 0.26302 -0.442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</p:bldLst>
  </p:timing>
</p:sld>
</file>

<file path=ppt/theme/theme1.xml><?xml version="1.0" encoding="utf-8"?>
<a:theme xmlns:a="http://schemas.openxmlformats.org/drawingml/2006/main" name="Логинова Софья 2пг Шаблон презентации фирмы 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Другая 1">
      <a:majorFont>
        <a:latin typeface="Montserrat Light"/>
        <a:ea typeface=""/>
        <a:cs typeface=""/>
      </a:majorFont>
      <a:minorFont>
        <a:latin typeface="Montserrat Thi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Логинова Софья 2пг Шаблон презентации фирмы .potx" id="{0CBA6E3C-B795-4342-A837-CAD1E61FB6FB}" vid="{D590EC50-D15C-49C7-B36A-93053CBB46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Логинова Софья 2пг Шаблон презентации фирмы </Template>
  <TotalTime>128</TotalTime>
  <Words>235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Montserrat Light</vt:lpstr>
      <vt:lpstr>Montserrat Thin</vt:lpstr>
      <vt:lpstr>Логинова Софья 2пг Шаблон презентации фирмы </vt:lpstr>
      <vt:lpstr>L.S.A.</vt:lpstr>
      <vt:lpstr>Оглавление</vt:lpstr>
      <vt:lpstr>Деятельность фирмы</vt:lpstr>
      <vt:lpstr>Наш девиз:</vt:lpstr>
      <vt:lpstr>Структура фирмы</vt:lpstr>
      <vt:lpstr>Презентация PowerPoint</vt:lpstr>
      <vt:lpstr>Презентация PowerPoint</vt:lpstr>
      <vt:lpstr>Таблица доходов</vt:lpstr>
      <vt:lpstr>Как нас найти</vt:lpstr>
      <vt:lpstr>Источники информации</vt:lpstr>
      <vt:lpstr>Никогда не забывайте о защите.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L.S.A</dc:title>
  <dc:creator>echoofmydreams@gmail.com</dc:creator>
  <cp:lastModifiedBy>echoofmydreams@gmail.com</cp:lastModifiedBy>
  <cp:revision>16</cp:revision>
  <dcterms:created xsi:type="dcterms:W3CDTF">2020-09-29T17:12:09Z</dcterms:created>
  <dcterms:modified xsi:type="dcterms:W3CDTF">2020-09-29T19:20:14Z</dcterms:modified>
</cp:coreProperties>
</file>