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7" r:id="rId11"/>
    <p:sldId id="263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CB6E5"/>
    <a:srgbClr val="74EBD5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60FEE-9313-4115-97A5-748931EEF60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B9CD-16E2-4A87-ABD7-8F41CD72C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7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EA5C4-30C4-458E-A080-1C7BE779D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9897D3-F454-47F9-8F0D-1BF6100A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C62B88-0D88-4F6E-81C0-076F3D3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E205-AFC9-47D3-8B1F-394DEC474A06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31512-0DA1-4F81-8F2E-3DA79F18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62B49-DE70-4D16-AEBC-BB2DBD91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9F46E-B061-4783-B8DF-34096C09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9D0B41-0D13-4D8E-ACE0-519850CC4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BA491-ECC1-4161-9471-31FB6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EA-C22D-492C-893B-EFF35D133B3D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7894A-147A-4922-BE7D-4A8FB4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E5BF2-10AF-49D5-9017-746E8989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6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188214-F73C-4646-B3F7-21B4DB3B9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856FD-45B9-4C9F-BB2A-A2C71E58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08A17-4D64-479B-BD2E-DF6B37A0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219-964D-4942-899F-021F8E962C47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5AB9E3-725E-4C79-925B-A868E36B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D7BD1-DC42-478D-9717-FA8AE37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2A67-27BB-4494-AA5E-F3815F13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B9FE-B645-4422-B3C1-1B8834F1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03095-2555-4F44-8A63-C5D9D085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4B27-E4EF-40E6-A74D-059D1665597E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12BE4-C280-4F83-A648-C21657E4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F8BF32-B7AD-4F12-B084-324A82FE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8BCD0-FE5C-4B07-BF9E-C25B77F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EC9265-9DB3-4D25-8FFE-2438F6AB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B04B4-D3DB-46EB-A7F2-737AAF6D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D9F7-9E52-4C40-90DA-EDB5A1B22546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03535-9DBF-4817-BDC5-55A834B1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353ED0-502F-4555-A9D8-8944220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184E4-1B27-4F08-9FE4-341D3ABC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4E8E8-EB9B-4ACF-81A6-A7A0D83A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94D8C2-0BE3-4C06-922B-60DF3830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4505CB-7A44-464D-B3D0-E68CCE92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04B3-88CB-4104-951D-DD02F036FB91}" type="datetime1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8315B-9FF7-42E4-8A4A-B46823C5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8CC93-3211-4033-8E05-2EFEC8F2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0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4BD80-9CEB-4622-A51B-B0C2F533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6ED03-1AFD-419F-9B9C-F7B2428A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3B791C-CCAA-4EC3-B5CE-160DDAA26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E823EE-E482-4D68-B0C8-CFF1930D9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622BEB-01AC-406A-A90B-AEC3F9B49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6FD411-064E-4805-B698-DF5EF165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1D-419D-4499-BCD8-E7A93B0E98CD}" type="datetime1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5E5AFA-21FD-4C73-BC1F-8A210695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B09DD1-48A4-451E-B7A8-AFCFE1A0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0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FB5B0-9245-409D-ACD6-11E221D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F8F900-D792-4D78-9360-B59675C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C8AC-7B4B-4D37-8829-67A4FBB1BD70}" type="datetime1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B4B674-5E24-48A7-A363-A32012B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17E9E-3ADC-4FF5-A4D5-6576CD98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396F8-4150-4EFE-8F85-B5D6B99B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EFD-67B4-4E2D-85E1-E85616B9447F}" type="datetime1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0171AD-CE30-4E2A-825A-0FB49CFE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C55A85-2275-46B5-AAFE-9371386B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9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FCAC-9012-496B-83DB-36C539EC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FB1DD-0A77-4299-9551-03B4E013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28231-13D9-4131-8113-AA853E97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42956F-EFFE-47B7-857C-40D2D471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AB9-895A-4A3D-97CC-A2EEDCF274FC}" type="datetime1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18710F-C932-4754-9C65-00D11C25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8192E-9512-4922-B97B-5FC9ACA6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2A44-C982-4478-94B5-39D938ED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C47B26-4ED8-438C-A69B-A0A6F880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2A824C-8A2D-4F32-B1BD-C84492EE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F1130-A0B3-43EB-9874-A0EF9C4F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5D93-1629-461C-AC19-C8494B6296A4}" type="datetime1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2A5B2F-12C7-4400-BDFD-FA459FE6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E7C230-AFBE-4190-A42D-8B7B168F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B09F-E2DE-48D3-B107-5142133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F182B-AB18-42CA-8E82-F5B96503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7EADA-CB44-48C2-83E6-28213293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CE08-63E5-4783-AE60-3D790170B637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B569-1527-49FD-89C0-B36665A0E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CCD2E-B3E6-4C09-8A69-73D21AAB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282-5FA3-4719-A119-26A0557AB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Российский государственный педагогический университет имени А. И. Герцена —  Википедия">
            <a:extLst>
              <a:ext uri="{FF2B5EF4-FFF2-40B4-BE49-F238E27FC236}">
                <a16:creationId xmlns:a16="http://schemas.microsoft.com/office/drawing/2014/main" id="{849B7991-1275-437E-9BE6-D1A3BFF3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56" y="177184"/>
            <a:ext cx="2449688" cy="2547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F1C8E-0EF6-4013-BB0B-7F8A73C5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01413"/>
            <a:ext cx="12192000" cy="2608007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Управление программным проектом по проектированию UX/UI-дизайна</a:t>
            </a:r>
            <a:b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кроссплатформенного приложения для путешественников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1B913-25DC-49F2-B733-FE55B6541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09420"/>
            <a:ext cx="12192000" cy="683342"/>
          </a:xfrm>
        </p:spPr>
        <p:txBody>
          <a:bodyPr anchor="ctr">
            <a:normAutofit/>
          </a:bodyPr>
          <a:lstStyle/>
          <a:p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Портфолио к курсовой работе подготовила студентка 3ИВТ1.2 Логинова Софья Андреевна </a:t>
            </a:r>
          </a:p>
        </p:txBody>
      </p:sp>
    </p:spTree>
    <p:extLst>
      <p:ext uri="{BB962C8B-B14F-4D97-AF65-F5344CB8AC3E}">
        <p14:creationId xmlns:p14="http://schemas.microsoft.com/office/powerpoint/2010/main" val="6434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48D8CD-D940-47A1-A198-08CD8CC4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"/>
          <a:stretch/>
        </p:blipFill>
        <p:spPr>
          <a:xfrm>
            <a:off x="1868884" y="21671"/>
            <a:ext cx="9978235" cy="68363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70"/>
            <a:ext cx="4968240" cy="892729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Диаграмма </a:t>
            </a:r>
            <a:r>
              <a:rPr lang="ru-RU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Ганта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2C9E4-B9AD-4C93-8E4F-47077D32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10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384FA07-3FA3-4BF2-96F3-B355B10CD363}"/>
              </a:ext>
            </a:extLst>
          </p:cNvPr>
          <p:cNvSpPr txBox="1">
            <a:spLocks/>
          </p:cNvSpPr>
          <p:nvPr/>
        </p:nvSpPr>
        <p:spPr>
          <a:xfrm>
            <a:off x="1443418" y="5038009"/>
            <a:ext cx="850932" cy="188976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*фрагмент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2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66784"/>
            <a:ext cx="11490960" cy="1325563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Применение систем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ы</a:t>
            </a:r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управления проектами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Trello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95062B-BE82-4148-878E-67CC8D24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0EA9D-8C96-4ABF-A34A-11812A31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5" y="2225040"/>
            <a:ext cx="11816210" cy="34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9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Заключение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913"/>
            <a:ext cx="10515600" cy="35351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 рамках исследований были: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Выявлены значимые проблемы на различных этапах проектирования макета приложения.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Проанализированы существующие способы устранения проблем при проектировании дизайна.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Изучены существующие средства управления проектами для разработки UX/UI-дизайна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54BF2-5F0F-46BA-85C2-9A470EE0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342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Содержание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905"/>
            <a:ext cx="10515600" cy="447544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Цель исследования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Задачи исследования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Практическая значимость исследования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проблемы при проектировании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UX/UI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этапы разработки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Применение системы управления проектами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D95D0-E78F-492D-9BA5-35DA0181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8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02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Цель</a:t>
            </a:r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исследования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858"/>
            <a:ext cx="10515600" cy="20024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Целью исследования является выявление и решение проблем, связанных с основными этапами разработкой UX/UI-дизайна для кроссплатформенного приложения.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DB9F9-6796-4D19-94C4-51FFE490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41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90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Задачи исследования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913"/>
            <a:ext cx="10515600" cy="314831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Выявить значимые проблемы на различных этапах проектирования макета приложения.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Проанализировать существующие средства для устранения проблем при проектировании дизайна.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Изучить существующие средства управления проектами для разработки UX/UI-дизайна.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54BF2-5F0F-46BA-85C2-9A470EE0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3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029"/>
            <a:ext cx="10655461" cy="1325563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Практическая значимость исследования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1787"/>
            <a:ext cx="10515600" cy="3236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Практическая значимость исследования заключается в выявлении и исключении возможных проблем, которые могут возникнуть при разработке дизайн-макета, соответствующего современным требованиям к дизайну интерфейса кроссплатформенного приложения для путешественников.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E296C-B274-4A3D-927E-933F7338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3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4" y="652510"/>
            <a:ext cx="11076972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I-</a:t>
            </a:r>
            <a:r>
              <a:rPr lang="ru-RU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ая</a:t>
            </a:r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проблема при проектировании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UX/UI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73"/>
            <a:ext cx="10515600" cy="40908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Проблема: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Корректное выявление целевой аудитории и анализ потребностей пользователей для понимания ценности приложения.</a:t>
            </a:r>
          </a:p>
          <a:p>
            <a:pPr marL="0" indent="0" algn="just">
              <a:buNone/>
            </a:pP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Решение: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Проведение 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интервьюирования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и 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анкетирования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по заранее подготовленным вопросам, нацеленных на выявление реальной целевой аудитории и её потребностей.</a:t>
            </a:r>
          </a:p>
          <a:p>
            <a:pPr marL="514350" indent="-514350" algn="just">
              <a:buAutoNum type="arabicPeriod"/>
            </a:pP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2C9E4-B9AD-4C93-8E4F-47077D32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4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4" y="652510"/>
            <a:ext cx="11076972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II-</a:t>
            </a:r>
            <a:r>
              <a:rPr lang="ru-RU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ая</a:t>
            </a:r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проблема при проектировании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UX/UI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73"/>
            <a:ext cx="10515600" cy="4378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Проблема: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Создание удобного пользовательского интерфейса с акцентом на юзабилити и кроссплатформенность.</a:t>
            </a:r>
          </a:p>
          <a:p>
            <a:pPr marL="0" indent="0" algn="just">
              <a:buNone/>
            </a:pP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Решение: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Учитывать технические особенности устройств, под которые проводится разработка.  Учитывать рекомендации </a:t>
            </a:r>
            <a:r>
              <a:rPr lang="ru-RU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гайдланов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Android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Apple: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Google Material Design System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Apple Human Interface Guidelines.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just">
              <a:buAutoNum type="arabicPeriod"/>
            </a:pP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2C9E4-B9AD-4C93-8E4F-47077D32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7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4" y="652510"/>
            <a:ext cx="11076972" cy="1325563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Основные этапы разработки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4BDF-5CAD-4CED-84EC-A4B88877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183"/>
            <a:ext cx="10515600" cy="451416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Предварительная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стадия разработки и согласование технического задания.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Анализ пользовательского опыта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исследование целевой аудитории, выдвижение основных потребностей пользователя.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Разработка дизайн-макета: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разработка концепции и макетов интерфейсов будущего приложения.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Окончательная: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утверждение макета, передача продукта на следующие стадии разработки.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2C9E4-B9AD-4C93-8E4F-47077D32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1A48BE-49F2-41D6-B30A-628D63814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2623" r="4604" b="3141"/>
          <a:stretch/>
        </p:blipFill>
        <p:spPr>
          <a:xfrm>
            <a:off x="2389979" y="652895"/>
            <a:ext cx="9802021" cy="62051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10AB-BE92-41D0-9659-25B0FE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69"/>
            <a:ext cx="467868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UML-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диаграмма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2" charset="-52"/>
              <a:ea typeface="Roboto Light" panose="020000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E296C-B274-4A3D-927E-933F7338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282-5FA3-4719-A119-26A0557ABD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11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340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ExtraLight</vt:lpstr>
      <vt:lpstr>Roboto Light</vt:lpstr>
      <vt:lpstr>Тема Office</vt:lpstr>
      <vt:lpstr>Управление программным проектом по проектированию UX/UI-дизайна кроссплатформенного приложения для путешественников</vt:lpstr>
      <vt:lpstr>Содержание работы</vt:lpstr>
      <vt:lpstr>Цель исследования</vt:lpstr>
      <vt:lpstr>Задачи исследования</vt:lpstr>
      <vt:lpstr>Практическая значимость исследования</vt:lpstr>
      <vt:lpstr>I-ая проблема при проектировании UX/UI</vt:lpstr>
      <vt:lpstr>II-ая проблема при проектировании UX/UI</vt:lpstr>
      <vt:lpstr>Основные этапы разработки</vt:lpstr>
      <vt:lpstr>UML-диаграмма</vt:lpstr>
      <vt:lpstr>Диаграмма Ганта</vt:lpstr>
      <vt:lpstr>Применение системы управления проектами Trello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 L</dc:creator>
  <cp:lastModifiedBy>S L</cp:lastModifiedBy>
  <cp:revision>76</cp:revision>
  <dcterms:created xsi:type="dcterms:W3CDTF">2020-12-21T08:57:34Z</dcterms:created>
  <dcterms:modified xsi:type="dcterms:W3CDTF">2020-12-21T11:08:07Z</dcterms:modified>
</cp:coreProperties>
</file>