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FFFFF"/>
    <a:srgbClr val="764335"/>
    <a:srgbClr val="FF6338"/>
    <a:srgbClr val="F7F7F7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88818-1AC5-4BEF-A1E6-15B08DE87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6F115A-A3ED-4070-A04A-73491ACFD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5E41A8-7A92-44C8-8CC7-A04570CC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D5F-E680-439A-A52A-C1F0A554699F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F99556-28D4-4585-91FD-4A2B3CCA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D46CB1-41C5-4DDA-9B41-2C67D475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8BE0-332F-49E2-8AA9-0C5F75EDCB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AB06E-0F96-480B-9C75-A3A47BCB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664A06-06F3-4E00-98AA-666A8175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F0A9C1-9124-4127-8BFA-537084E1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D5F-E680-439A-A52A-C1F0A554699F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924F95-7877-48F0-AB7F-2C6BA6D4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8DA7A-A0BA-4CF7-AA00-288DEA46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8BE0-332F-49E2-8AA9-0C5F75EDCB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59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30E42E-02DE-45B7-9D10-DA3DF1624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53AD8C-A612-4E32-847F-53E8DF57F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EAC01C-4552-4E3E-B007-9CEA1590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D5F-E680-439A-A52A-C1F0A554699F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94CF6C-3EEF-4830-A4A3-27002E55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7E4646-14CA-4218-926E-F6A1FCCF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8BE0-332F-49E2-8AA9-0C5F75EDCB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26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A87D3-7074-4AA9-B623-E8A5C3AB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29B62-47AD-41F7-842E-F384C8A35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EAED43-C770-4F4E-AECE-D8C8B773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D5F-E680-439A-A52A-C1F0A554699F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D9F2B7-4AF0-4767-820D-B489B727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E88F9-362B-4943-A804-F7C74D70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8BE0-332F-49E2-8AA9-0C5F75EDCB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04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4E3DD-174C-46ED-89B4-BE64054D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CBE636-F421-47FB-B0FE-2ECD614C6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58AEC5-FF38-4B0D-AB1E-191E3506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D5F-E680-439A-A52A-C1F0A554699F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B414A6-9F7F-4558-ACC8-6BCDA4ED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65B9D-8FDC-4DC0-87AD-922C4563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8BE0-332F-49E2-8AA9-0C5F75EDCB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79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A6CA6-416E-44A4-BB69-BA461702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F3471A-569A-4632-86B3-23DB1F15F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1A4609-67B5-416F-B4A4-5261D620D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FAE56E-F826-4B00-8D3B-7B6EA748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D5F-E680-439A-A52A-C1F0A554699F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1BF718-005D-4B7B-8246-671C78E3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7E57A7-E7B0-4FEB-81E5-6DECF05B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8BE0-332F-49E2-8AA9-0C5F75EDCB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07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08154-C3BB-4EDA-807B-D2719815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93BCEF-CBAD-4BF1-A1B4-FBCD3ACF1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1CB08F-93DA-47BB-A6B8-602D5D2A6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29E3839-D9D7-4622-A300-9B0FF4C09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5DFFC4-CE17-46C0-BF3C-160B230D5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E60BE4-C772-4ED7-8D99-6A503A11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D5F-E680-439A-A52A-C1F0A554699F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48C8EA-0028-4135-83FB-9756E36D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67B7A6A-A1A8-4520-B252-7F290BA9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8BE0-332F-49E2-8AA9-0C5F75EDCB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03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07490-2DE6-4D66-B435-751704E0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638E15-31FE-46A4-B1C0-C40D80D2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D5F-E680-439A-A52A-C1F0A554699F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1617C7-F5A3-4335-A578-0C044FD7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4D72FE-5673-44D8-96CD-B987EC6D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8BE0-332F-49E2-8AA9-0C5F75EDCB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31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47BB23-D006-4D1B-8015-0E596D8D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D5F-E680-439A-A52A-C1F0A554699F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6B91E2-BABA-4964-91D4-7DAD5352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336632-FE07-4E4A-A9EF-BA963E79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8BE0-332F-49E2-8AA9-0C5F75EDCB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85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627BC-2C2C-4188-8546-E84A3F3F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6F11AC-E94E-47E4-9D23-2221C2F0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03280B-89D6-4EB1-AD18-55FB7896D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E362B0-5346-409B-BDC2-58FBCFB2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D5F-E680-439A-A52A-C1F0A554699F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8EE707-7E7B-4E62-BBD6-C272992C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2CE0C0-1707-41C3-A88D-71BC8470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8BE0-332F-49E2-8AA9-0C5F75EDCB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1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6B7A8-DF01-43E6-82A5-983A70BF0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E9B42A-13E3-4274-82DC-BF8218387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9246D1-F270-47DD-8281-DFF095DCE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90C2E9-0FDC-49A0-99D8-5A096ACB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D5F-E680-439A-A52A-C1F0A554699F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01BB78-A192-493B-B10C-29BA3F20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DA4430-3011-4B94-9D60-228D1AFA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8BE0-332F-49E2-8AA9-0C5F75EDCB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06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AD023-DDE4-4AC2-AA7A-0C8FA730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CC90CE-75E0-41DB-B65C-23DC9FB6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CB4C28-81C0-4DAC-A8B4-BA2EFD488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FCD5F-E680-439A-A52A-C1F0A554699F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3EA41B-9DB4-4DC1-8ECA-AB7EB032B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ACDC9A-0598-4192-BF7F-2F77DEFB0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98BE0-332F-49E2-8AA9-0C5F75EDCB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6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E5F58E-FE93-4C90-B229-703432D0F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9" b="125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6EF560-A4EB-4BD9-902B-267DFBFAD4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2CC28-540E-41D2-AAAB-318568465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77729"/>
            <a:ext cx="12192000" cy="1956618"/>
          </a:xfrm>
        </p:spPr>
        <p:txBody>
          <a:bodyPr anchor="ctr">
            <a:normAutofit/>
          </a:bodyPr>
          <a:lstStyle/>
          <a:p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Montserrat Medium" panose="00000600000000000000" pitchFamily="2" charset="-52"/>
              </a:rPr>
              <a:t>Супергерои и прототипы:</a:t>
            </a:r>
            <a:br>
              <a:rPr lang="ru-RU" sz="8000" dirty="0">
                <a:solidFill>
                  <a:schemeClr val="bg1">
                    <a:lumMod val="95000"/>
                  </a:schemeClr>
                </a:solidFill>
                <a:latin typeface="Montserrat Medium" panose="00000600000000000000" pitchFamily="2" charset="-52"/>
              </a:rPr>
            </a:b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Montserrat Medium" panose="00000600000000000000" pitchFamily="2" charset="-52"/>
              </a:rPr>
              <a:t>MARVEL</a:t>
            </a:r>
            <a:endParaRPr lang="ru-RU" sz="8000" dirty="0">
              <a:solidFill>
                <a:schemeClr val="bg1">
                  <a:lumMod val="95000"/>
                </a:schemeClr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11BCAA-A677-45A6-8C81-50D838251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928852"/>
            <a:ext cx="12192000" cy="791988"/>
          </a:xfrm>
        </p:spPr>
        <p:txBody>
          <a:bodyPr anchor="ctr">
            <a:normAutofit/>
          </a:bodyPr>
          <a:lstStyle/>
          <a:p>
            <a:r>
              <a:rPr lang="ru-RU" sz="1800" dirty="0">
                <a:solidFill>
                  <a:schemeClr val="bg1">
                    <a:lumMod val="95000"/>
                  </a:schemeClr>
                </a:solidFill>
                <a:latin typeface="Montserrat Medium" panose="00000600000000000000" pitchFamily="2" charset="-52"/>
              </a:rPr>
              <a:t>Презентацию подготовили студенты 3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Montserrat Medium" panose="00000600000000000000" pitchFamily="2" charset="-52"/>
              </a:rPr>
              <a:t> </a:t>
            </a:r>
            <a:r>
              <a:rPr lang="ru-RU" sz="1800" dirty="0">
                <a:solidFill>
                  <a:schemeClr val="bg1">
                    <a:lumMod val="95000"/>
                  </a:schemeClr>
                </a:solidFill>
                <a:latin typeface="Montserrat Medium" panose="00000600000000000000" pitchFamily="2" charset="-52"/>
              </a:rPr>
              <a:t>ИВТ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Montserrat Medium" panose="00000600000000000000" pitchFamily="2" charset="-52"/>
              </a:rPr>
              <a:t> </a:t>
            </a:r>
            <a:r>
              <a:rPr lang="ru-RU" sz="1800" dirty="0">
                <a:solidFill>
                  <a:schemeClr val="bg1">
                    <a:lumMod val="95000"/>
                  </a:schemeClr>
                </a:solidFill>
                <a:latin typeface="Montserrat Medium" panose="00000600000000000000" pitchFamily="2" charset="-52"/>
              </a:rPr>
              <a:t>1.2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Montserrat Medium" panose="00000600000000000000" pitchFamily="2" charset="-52"/>
              </a:rPr>
              <a:t>:</a:t>
            </a:r>
            <a:br>
              <a:rPr lang="ru-RU" sz="1800" dirty="0">
                <a:solidFill>
                  <a:schemeClr val="bg1">
                    <a:lumMod val="95000"/>
                  </a:schemeClr>
                </a:solidFill>
                <a:latin typeface="Montserrat Medium" panose="00000600000000000000" pitchFamily="2" charset="-52"/>
              </a:rPr>
            </a:br>
            <a:r>
              <a:rPr lang="ru-RU" sz="1800" dirty="0">
                <a:solidFill>
                  <a:schemeClr val="bg1">
                    <a:lumMod val="95000"/>
                  </a:schemeClr>
                </a:solidFill>
                <a:latin typeface="Montserrat Medium" panose="00000600000000000000" pitchFamily="2" charset="-52"/>
              </a:rPr>
              <a:t>Логинова Софья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Montserrat Medium" panose="00000600000000000000" pitchFamily="2" charset="-52"/>
              </a:rPr>
              <a:t>,</a:t>
            </a:r>
            <a:r>
              <a:rPr lang="ru-RU" sz="1800" dirty="0">
                <a:solidFill>
                  <a:schemeClr val="bg1">
                    <a:lumMod val="95000"/>
                  </a:schemeClr>
                </a:solidFill>
                <a:latin typeface="Montserrat Medium" panose="00000600000000000000" pitchFamily="2" charset="-52"/>
              </a:rPr>
              <a:t>Чернявка Никита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Montserrat Medium" panose="00000600000000000000" pitchFamily="2" charset="-52"/>
              </a:rPr>
              <a:t>, </a:t>
            </a:r>
            <a:r>
              <a:rPr lang="ru-RU" sz="1800" dirty="0">
                <a:solidFill>
                  <a:schemeClr val="bg1">
                    <a:lumMod val="95000"/>
                  </a:schemeClr>
                </a:solidFill>
                <a:latin typeface="Montserrat Medium" panose="00000600000000000000" pitchFamily="2" charset="-52"/>
              </a:rPr>
              <a:t>Шульман Эмиль</a:t>
            </a:r>
          </a:p>
        </p:txBody>
      </p:sp>
    </p:spTree>
    <p:extLst>
      <p:ext uri="{BB962C8B-B14F-4D97-AF65-F5344CB8AC3E}">
        <p14:creationId xmlns:p14="http://schemas.microsoft.com/office/powerpoint/2010/main" val="3976423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F7C1815-546D-4E83-A502-ED2ABFA3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392"/>
            <a:ext cx="12192000" cy="189388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  <a:tabLst>
                <a:tab pos="3857625" algn="l"/>
              </a:tabLst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Для начинающих специалистов по прототипированию команда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Marvel 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подготовила вебинары и видео-уроки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27D0DE-90EF-404E-955B-522870E04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13" y="1608653"/>
            <a:ext cx="11574490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5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D90C06-A567-42CB-97AE-27C48DE51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4"/>
          <a:stretch/>
        </p:blipFill>
        <p:spPr>
          <a:xfrm>
            <a:off x="1754078" y="2048250"/>
            <a:ext cx="8923754" cy="4429884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F7C1815-546D-4E83-A502-ED2ABFA3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9866"/>
            <a:ext cx="12192000" cy="189388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  <a:tabLst>
                <a:tab pos="3857625" algn="l"/>
              </a:tabLst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Интерфейс ресурса простой и понятный: для того, чтобы создать прототип необходимо создать проект, в рамках которого будут создаваться слои и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15793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F7C1815-546D-4E83-A502-ED2ABFA3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863"/>
            <a:ext cx="12192000" cy="189388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  <a:tabLst>
                <a:tab pos="3857625" algn="l"/>
              </a:tabLst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Также здесь есть возможность редактирования фотографий, с последующим просмотром того, что получилось.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38BF819-868D-4140-B03B-C7587D2A4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65" y="1759974"/>
            <a:ext cx="10322298" cy="49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58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F7C1815-546D-4E83-A502-ED2ABFA3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95478"/>
            <a:ext cx="6489290" cy="189388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  <a:tabLst>
                <a:tab pos="3857625" algn="l"/>
              </a:tabLst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Как и любой другой редактор прототипов </a:t>
            </a:r>
            <a:r>
              <a:rPr lang="ru-RU" sz="3200" dirty="0" err="1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Marvel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предлагает набор инструментов, необходимых для работы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D0D6E4-5EFF-46F4-9117-D719BCE4B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020" y="0"/>
            <a:ext cx="5716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51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F7C1815-546D-4E83-A502-ED2ABFA3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863"/>
            <a:ext cx="12192000" cy="189388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  <a:tabLst>
                <a:tab pos="3857625" algn="l"/>
              </a:tabLst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Во вкладке «настройки» можно задать размер прототипа. Всего предложено на выбор 17 различных устройств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E7AC776-BE41-4C8D-B789-B2088BD8B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21" y="1875811"/>
            <a:ext cx="9060358" cy="440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094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F7C1815-546D-4E83-A502-ED2ABFA3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77374"/>
            <a:ext cx="12192000" cy="1612613"/>
          </a:xfr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rgbClr val="F7F7F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Таким образом </a:t>
            </a:r>
            <a:r>
              <a:rPr lang="ru-RU" sz="4000" dirty="0" err="1">
                <a:solidFill>
                  <a:srgbClr val="F7F7F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Marvel</a:t>
            </a:r>
            <a:r>
              <a:rPr lang="ru-RU" sz="4000" dirty="0">
                <a:solidFill>
                  <a:srgbClr val="F7F7F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выигрывает у других приложений за счёт простоты интерфейса и удобства использования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C711AE-52DD-445A-8E54-77E838313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382" y="448886"/>
            <a:ext cx="1577236" cy="241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6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F7C1815-546D-4E83-A502-ED2ABFA3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77375"/>
            <a:ext cx="12192000" cy="1425678"/>
          </a:xfr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rgbClr val="F7F7F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Прототип — это наглядная модель пользовательского интерфейса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C711AE-52DD-445A-8E54-77E838313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382" y="448886"/>
            <a:ext cx="1577236" cy="241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1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F7C1815-546D-4E83-A502-ED2ABFA3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7444"/>
            <a:ext cx="12192000" cy="1425678"/>
          </a:xfrm>
          <a:solidFill>
            <a:schemeClr val="accent1">
              <a:lumMod val="75000"/>
            </a:scheme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  <a:tabLst>
                <a:tab pos="3857625" algn="l"/>
              </a:tabLst>
            </a:pPr>
            <a:r>
              <a:rPr lang="ru-RU" sz="3200" dirty="0">
                <a:solidFill>
                  <a:srgbClr val="F7F7F7"/>
                </a:solidFill>
                <a:latin typeface="Montserrat Medium" panose="00000600000000000000" pitchFamily="2" charset="-52"/>
                <a:ea typeface="Roboto Light" panose="02000000000000000000" pitchFamily="2" charset="0"/>
              </a:rPr>
              <a:t>Для создания прототипов интерфейса существует множество инструментов, например: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47AB675-8D3F-4785-B4B8-7B0BFC0432ED}"/>
              </a:ext>
            </a:extLst>
          </p:cNvPr>
          <p:cNvSpPr txBox="1">
            <a:spLocks/>
          </p:cNvSpPr>
          <p:nvPr/>
        </p:nvSpPr>
        <p:spPr>
          <a:xfrm>
            <a:off x="4237704" y="2526975"/>
            <a:ext cx="5221606" cy="341137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just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Axure RP</a:t>
            </a:r>
            <a:endParaRPr lang="ru-RU" sz="3600" dirty="0">
              <a:solidFill>
                <a:schemeClr val="accent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Mockplus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Balsamiq Mockups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Justinmind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InVision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UX Pin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OmniGraffle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Flinto</a:t>
            </a:r>
            <a:endParaRPr lang="ru-RU" sz="3600" dirty="0">
              <a:solidFill>
                <a:schemeClr val="accent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8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9DAC8A-31C6-451C-8849-D1DEE935C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8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4AFCEC7-0551-4304-956E-164A53A1CD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DF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7C1815-546D-4E83-A502-ED2ABFA3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16161"/>
            <a:ext cx="12192000" cy="1425678"/>
          </a:xfr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7F7F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Marvel </a:t>
            </a:r>
            <a:r>
              <a:rPr lang="ru-RU" sz="4000" dirty="0">
                <a:solidFill>
                  <a:srgbClr val="F7F7F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— это отличное приложение для быстрого создания функциональных прототипов</a:t>
            </a:r>
          </a:p>
        </p:txBody>
      </p:sp>
    </p:spTree>
    <p:extLst>
      <p:ext uri="{BB962C8B-B14F-4D97-AF65-F5344CB8AC3E}">
        <p14:creationId xmlns:p14="http://schemas.microsoft.com/office/powerpoint/2010/main" val="259031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F7C1815-546D-4E83-A502-ED2ABFA3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7444"/>
            <a:ext cx="12192000" cy="1034543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  <a:tabLst>
                <a:tab pos="3857625" algn="l"/>
              </a:tabLst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Регистрация в сервисе не займет более двух минут:</a:t>
            </a:r>
          </a:p>
        </p:txBody>
      </p:sp>
      <p:pic>
        <p:nvPicPr>
          <p:cNvPr id="1028" name="Picture 4" descr="Регистрация в Marvel">
            <a:extLst>
              <a:ext uri="{FF2B5EF4-FFF2-40B4-BE49-F238E27FC236}">
                <a16:creationId xmlns:a16="http://schemas.microsoft.com/office/drawing/2014/main" id="{733F166A-7E2D-44D0-A7F5-E14FF9737D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1" t="11950" r="24055" b="19275"/>
          <a:stretch/>
        </p:blipFill>
        <p:spPr bwMode="auto">
          <a:xfrm>
            <a:off x="3903406" y="1408678"/>
            <a:ext cx="4296697" cy="522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39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A73A36-3534-4C97-BFA7-B86BAA2D1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" y="1379530"/>
            <a:ext cx="12136544" cy="523948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F7C1815-546D-4E83-A502-ED2ABFA3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8954"/>
            <a:ext cx="12192000" cy="1034543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  <a:tabLst>
                <a:tab pos="3857625" algn="l"/>
              </a:tabLst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Сервис является частично бесплатным, но для учебных целей подходит</a:t>
            </a:r>
          </a:p>
        </p:txBody>
      </p:sp>
    </p:spTree>
    <p:extLst>
      <p:ext uri="{BB962C8B-B14F-4D97-AF65-F5344CB8AC3E}">
        <p14:creationId xmlns:p14="http://schemas.microsoft.com/office/powerpoint/2010/main" val="258637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F7C1815-546D-4E83-A502-ED2ABFA3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7444"/>
            <a:ext cx="12192000" cy="2534767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  <a:tabLst>
                <a:tab pos="3857625" algn="l"/>
              </a:tabLst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Самое интересное, что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Marvel 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обладает не только веб-версией, но и мобильной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14F476-20D4-4EC6-B620-C01A82CBB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29" y="2716288"/>
            <a:ext cx="7411484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4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132A85-7403-4488-92AA-7F97992B4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36" y="0"/>
            <a:ext cx="11305080" cy="685799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455CC56-E350-429B-8361-0C56AD5FFB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7C1815-546D-4E83-A502-ED2ABFA3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10754"/>
            <a:ext cx="12192000" cy="2448059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  <a:tabLst>
                <a:tab pos="3857625" algn="l"/>
              </a:tabLst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При этом у мобильного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Marvel 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есть возможность создавать прототипы в режиме оффлайн или же используя фотографии скетчей на бумаге </a:t>
            </a:r>
          </a:p>
        </p:txBody>
      </p:sp>
    </p:spTree>
    <p:extLst>
      <p:ext uri="{BB962C8B-B14F-4D97-AF65-F5344CB8AC3E}">
        <p14:creationId xmlns:p14="http://schemas.microsoft.com/office/powerpoint/2010/main" val="339420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F7C1815-546D-4E83-A502-ED2ABFA3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392"/>
            <a:ext cx="12192000" cy="189388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  <a:tabLst>
                <a:tab pos="3857625" algn="l"/>
              </a:tabLst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Для тех, кому требуется вдохновение или просто пример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Marvel 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обладает набором примеров (с указанием категорий)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9BE691-93AF-4A28-9B2D-D37FF7AB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52" y="1845526"/>
            <a:ext cx="10641295" cy="481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696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225</Words>
  <Application>Microsoft Office PowerPoint</Application>
  <PresentationFormat>Широкоэкранный</PresentationFormat>
  <Paragraphs>24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Montserrat Medium</vt:lpstr>
      <vt:lpstr>Roboto Light</vt:lpstr>
      <vt:lpstr>Тема Office</vt:lpstr>
      <vt:lpstr>Супергерои и прототипы: MARVEL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 L</dc:creator>
  <cp:lastModifiedBy>S L</cp:lastModifiedBy>
  <cp:revision>67</cp:revision>
  <dcterms:created xsi:type="dcterms:W3CDTF">2021-01-14T11:58:15Z</dcterms:created>
  <dcterms:modified xsi:type="dcterms:W3CDTF">2021-01-14T13:28:39Z</dcterms:modified>
</cp:coreProperties>
</file>