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a1c1bb67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a1c1bb67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a1c1bb67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a1c1bb67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a1c1bb67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a1c1bb67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a1c1bb67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a1c1bb67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a1c1bb67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a1c1bb67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a1c1bb67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a1c1bb67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a1c1bb6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a1c1bb6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a1c1bb67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a1c1bb67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a1c1bb67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a1c1bb67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a1c1bb67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a1c1bb67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a1c1bb67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a1c1bb67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a1c1bb67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a1c1bb67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a1c1bb67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a1c1bb67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a1c1bb67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a1c1bb67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EFEF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Анализ справочной системы </a:t>
            </a:r>
            <a:r>
              <a:rPr lang="ru" sz="4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«‎Охрана труда» </a:t>
            </a:r>
            <a:endParaRPr sz="4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479000"/>
            <a:ext cx="8520600" cy="5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Montserrat"/>
                <a:ea typeface="Montserrat"/>
                <a:cs typeface="Montserrat"/>
                <a:sym typeface="Montserrat"/>
              </a:rPr>
              <a:t>подготовила студентка 3ИВТ1.2 Логинова Софья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234025" y="273450"/>
            <a:ext cx="85206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На с</a:t>
            </a:r>
            <a:r>
              <a:rPr lang="ru" sz="232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транице </a:t>
            </a:r>
            <a:r>
              <a:rPr lang="ru" sz="232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«‎Журналы» опубликованы новые поступления справочников специалистов, нормативных актов и т.д</a:t>
            </a:r>
            <a:endParaRPr sz="232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713" y="1468475"/>
            <a:ext cx="7794568" cy="32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234025" y="273450"/>
            <a:ext cx="85206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На странице </a:t>
            </a:r>
            <a:r>
              <a:rPr lang="ru" sz="232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«‎Видео» представлены записи видеоконференций и семинаров</a:t>
            </a:r>
            <a:endParaRPr sz="232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575" y="1120850"/>
            <a:ext cx="7226426" cy="382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234025" y="273450"/>
            <a:ext cx="85206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Вкладка </a:t>
            </a:r>
            <a:r>
              <a:rPr lang="ru" sz="232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«‎Сервисы» отвечает за 17 сервисов для специалистов по охране труда. Здесь выложены тесты, расчетчики численности специалистов и т.д.</a:t>
            </a:r>
            <a:endParaRPr sz="232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325" y="1593150"/>
            <a:ext cx="6241921" cy="32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234025" y="273450"/>
            <a:ext cx="85206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Поиск документов можно осуществлять напрямую — вбив название, а можно воспользовавшись реквизитами</a:t>
            </a:r>
            <a:endParaRPr sz="232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800" y="1593150"/>
            <a:ext cx="6079056" cy="32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234025" y="1288025"/>
            <a:ext cx="40584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Также в системе можно задать вопрос онлайн-помощнику, но с этим могут быть проблемы, если подключаться к системе в позднее время</a:t>
            </a:r>
            <a:endParaRPr sz="232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925" y="92013"/>
            <a:ext cx="3353700" cy="49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ctrTitle"/>
          </p:nvPr>
        </p:nvSpPr>
        <p:spPr>
          <a:xfrm>
            <a:off x="823200" y="1439300"/>
            <a:ext cx="83208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за внимание</a:t>
            </a:r>
            <a:endParaRPr sz="4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 rotWithShape="1">
          <a:blip r:embed="rId3">
            <a:alphaModFix/>
          </a:blip>
          <a:srcRect b="2372" l="10897" r="0" t="0"/>
          <a:stretch/>
        </p:blipFill>
        <p:spPr>
          <a:xfrm>
            <a:off x="0" y="1167650"/>
            <a:ext cx="3628449" cy="39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46225" y="27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Для получения доступа к системе необходимо пройти </a:t>
            </a:r>
            <a:r>
              <a:rPr lang="ru" sz="242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регистрацию.</a:t>
            </a:r>
            <a:r>
              <a:rPr lang="ru" sz="242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2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200" y="845125"/>
            <a:ext cx="3829251" cy="40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46225" y="1247425"/>
            <a:ext cx="4111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При этом не требуется вводить много данных и придумывать сложный пароль: от должен быть больше 4х символов и содержать буквы и цифры.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Также система предлагает авторизацию через сторонние сервисы.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46225" y="600375"/>
            <a:ext cx="8520600" cy="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При этом даже после регистрации полного доступа к материалам не будет.</a:t>
            </a:r>
            <a:endParaRPr sz="242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46225" y="3394950"/>
            <a:ext cx="8520600" cy="15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Поэтому для получения пробного периода (на 3 дня) система просит ввести свой номер телефона (либо автоматически вводит тот, что был указан при регистрации) и высылает на него 4-хзначный код.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8558"/>
            <a:ext cx="9144001" cy="1646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46225" y="600375"/>
            <a:ext cx="8520600" cy="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Полный доступ к материалам сайта дает возможность просмотра всех материалов.</a:t>
            </a:r>
            <a:endParaRPr sz="242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574" y="1831188"/>
            <a:ext cx="4272451" cy="305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225" y="1671250"/>
            <a:ext cx="4414349" cy="33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34025" y="403125"/>
            <a:ext cx="8520600" cy="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Структура главной страницы системы довольно простая.</a:t>
            </a:r>
            <a:endParaRPr sz="242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35815" t="0"/>
          <a:stretch/>
        </p:blipFill>
        <p:spPr>
          <a:xfrm>
            <a:off x="4009200" y="1019851"/>
            <a:ext cx="4970824" cy="36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99500" y="1247450"/>
            <a:ext cx="3809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Она состоит из подборки 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«‎Важное сегодня», 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строки поиска и горизонтального меню с 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пунктами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Рекомендации;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Правовая база;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Шаблоны;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Справочники;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Журналы;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Видео;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Сервисы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34025" y="273450"/>
            <a:ext cx="8520600" cy="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На странице </a:t>
            </a:r>
            <a:r>
              <a:rPr lang="ru" sz="232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«‎Рекомендации» отображаются главные и популярные новости, рекомендации месяца   </a:t>
            </a:r>
            <a:endParaRPr sz="232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50" y="1262413"/>
            <a:ext cx="5306276" cy="26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4400" y="2245425"/>
            <a:ext cx="4801750" cy="285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34025" y="273450"/>
            <a:ext cx="85206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На странице «‎Правовая база»представлены главные документы, отображен документ месяца, а также </a:t>
            </a:r>
            <a:r>
              <a:rPr lang="ru" sz="232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представлена</a:t>
            </a:r>
            <a:r>
              <a:rPr lang="ru" sz="232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группировка документов по темам   </a:t>
            </a:r>
            <a:endParaRPr sz="232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00" y="1644925"/>
            <a:ext cx="5085076" cy="27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 rotWithShape="1">
          <a:blip r:embed="rId4">
            <a:alphaModFix/>
          </a:blip>
          <a:srcRect b="0" l="0" r="33190" t="0"/>
          <a:stretch/>
        </p:blipFill>
        <p:spPr>
          <a:xfrm>
            <a:off x="4496325" y="2056950"/>
            <a:ext cx="4319724" cy="29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234025" y="273450"/>
            <a:ext cx="85206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Страница </a:t>
            </a:r>
            <a:r>
              <a:rPr lang="ru" sz="232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«‎Шаблоны» отображает образцы документов с комментариями, популярные шаблоны, а также пакеты документов и конструктор документов  </a:t>
            </a:r>
            <a:endParaRPr sz="232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5550"/>
            <a:ext cx="8839200" cy="2506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234025" y="273450"/>
            <a:ext cx="85206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Страница </a:t>
            </a:r>
            <a:r>
              <a:rPr lang="ru" sz="232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«‎Справочники» содержит справочные таблицы, в том числе о текущем месяце</a:t>
            </a:r>
            <a:endParaRPr sz="232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16909" l="0" r="0" t="0"/>
          <a:stretch/>
        </p:blipFill>
        <p:spPr>
          <a:xfrm>
            <a:off x="931750" y="1394600"/>
            <a:ext cx="6937449" cy="343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