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4430a1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4430a1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fac79b6b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fac79b6b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fac79b6b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fac79b6b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fac79b6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fac79b6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efa7c4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efa7c4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fa7c4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fa7c4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fac79b6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fac79b6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fac79b6b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fac79b6b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fac79b6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fac79b6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fac79b6b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fac79b6b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fac79b6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fac79b6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fac79b6b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fac79b6b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ac79b6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ac79b6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u.wikipedia.org/wiki/%D0%90%D1%8D%D1%80%D0%BE%D0%B1%D0%B8%D0%BA%D0%B0" TargetMode="External"/><Relationship Id="rId4" Type="http://schemas.openxmlformats.org/officeDocument/2006/relationships/hyperlink" Target="https://sportguide.kiev.ua/articles/734-vidy-aerobiki" TargetMode="External"/><Relationship Id="rId5" Type="http://schemas.openxmlformats.org/officeDocument/2006/relationships/hyperlink" Target="http://www.miigaik.ru/fv/students/distantsionnoe-obuchenie/osenniy-semestr-2020-2021/aerobika/vidy-aerobiki/" TargetMode="External"/><Relationship Id="rId6" Type="http://schemas.openxmlformats.org/officeDocument/2006/relationships/hyperlink" Target="https://med.wikireading.ru/146072" TargetMode="External"/><Relationship Id="rId7" Type="http://schemas.openxmlformats.org/officeDocument/2006/relationships/hyperlink" Target="https://med.wikireading.ru/146073" TargetMode="External"/><Relationship Id="rId8" Type="http://schemas.openxmlformats.org/officeDocument/2006/relationships/hyperlink" Target="https://med.wikireading.ru/1460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700"/>
            <a:ext cx="8520600" cy="7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700"/>
              <a:t>Аэробика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3ИВТ1.2 Логинова Софья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Степ-аэробика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55050" y="931150"/>
            <a:ext cx="84339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</a:t>
            </a:r>
            <a:r>
              <a:rPr lang="ru"/>
              <a:t>сходное положение: Примите исходную позицию для отжиманий. Ваши руки опираются на пол и расставлены на ширину плеч, ноги – на платформе. Сделайте 4–6 отжиманий, затем передохните и выполните еще 4–6 отжиманий.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974" y="2160550"/>
            <a:ext cx="5093601" cy="27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Зависания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98400" y="1083550"/>
            <a:ext cx="82356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Обопритесь ногами на платформу, локтями – на пол. Старайтесь держать тело так, чтобы оно не касалось пола – задержитесь в этом положении на 20 секунд.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50" y="2207825"/>
            <a:ext cx="6472749" cy="27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Обратные отжимания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98400" y="1083550"/>
            <a:ext cx="40446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</a:t>
            </a:r>
            <a:r>
              <a:rPr lang="ru"/>
              <a:t>бопритесь руками на платформу, ноги вытяните перед собой. Медленно опустите тело на выдохе вниз, сгибая руки в локтях, так глубоко, как вы можете. Держите локти как можно ближе к корпусу во время всего движения. Предплечье должно быть всегда направлено вниз. Задержитесь в нижней точке, а затем выжмите свое тело вверх.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9500"/>
            <a:ext cx="4490301" cy="291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С гантелями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98400" y="1083550"/>
            <a:ext cx="54129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</a:t>
            </a:r>
            <a:r>
              <a:rPr lang="ru"/>
              <a:t>озьмите в руки гантели, встаньте лицом к платформе и поставьте на нее левую ногу. Перенесите на нее вес тела и выпрямите. На несколько секунд задержитесь в таком положении – стоя на платформе на левой ноге, правая чуть отведена назад. Медленно вернитесь в исходное положение. Выполните 8-ю повторений на каждую ногу.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650" y="505900"/>
            <a:ext cx="2410750" cy="43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литературы: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Аэробика: Википедия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Виды аэробики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5"/>
              </a:rPr>
              <a:t>Классификация аэробики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https://med.wikireading.ru/146072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https://med.wikireading.ru/146073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https://med.wikireading.ru/146062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аэробика?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100"/>
              <a:t>Аэробика </a:t>
            </a:r>
            <a:r>
              <a:rPr lang="ru" sz="3100"/>
              <a:t>— гимнастика, состоящая из аэробных упражнений под ритмичную музыку, которая помогает следить за ритмом выполнения упражнений.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виды бывают аэробики существуют?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17725"/>
            <a:ext cx="85206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Классическая аэробика — </a:t>
            </a:r>
            <a:r>
              <a:rPr lang="ru"/>
              <a:t>комплекс упражнений в зале, направленных на оздоровление организма.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Силовая аэробика — </a:t>
            </a:r>
            <a:r>
              <a:rPr lang="ru"/>
              <a:t>отягощающий вид аэробики, направленный на проработку мышечных тканей.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Степ-аэробика — </a:t>
            </a:r>
            <a:r>
              <a:rPr lang="ru"/>
              <a:t>тренировки с использование степ-платформы с элементами классической аэробики и некоторых танцевальных стилизаций.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Танцевальная</a:t>
            </a:r>
            <a:r>
              <a:rPr b="1" lang="ru"/>
              <a:t> аэробика — </a:t>
            </a:r>
            <a:r>
              <a:rPr lang="ru"/>
              <a:t>укрепляет мышцы, улучшает координацию движений и осанку, сжигает лишний вес. </a:t>
            </a:r>
            <a:r>
              <a:rPr lang="ru"/>
              <a:t>Тренировки</a:t>
            </a:r>
            <a:r>
              <a:rPr lang="ru"/>
              <a:t> проводятся под музыку с использованием </a:t>
            </a:r>
            <a:r>
              <a:rPr lang="ru"/>
              <a:t>танцевальных</a:t>
            </a:r>
            <a:r>
              <a:rPr lang="ru"/>
              <a:t> элементов.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Аквааэробика —</a:t>
            </a:r>
            <a:r>
              <a:rPr lang="ru"/>
              <a:t> тренировки в воде укрепляют тело, растягивают мышцы и связки.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Лежа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55050" y="931150"/>
            <a:ext cx="84339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Вытяните руки и ноги, постарайтесь оторвать ступни и ладони от пола, сведите лопатки, растяните грудные мышцы, зафиксируйте положение на несколько секунд. Руки опустите, расслабьтесь. Повторите упражнение, но ладони старайтесь поднять выше.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175" y="2377475"/>
            <a:ext cx="6079651" cy="2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Растягивание задней поверхности бедра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07950" y="1575975"/>
            <a:ext cx="43719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Согните одну ногу колене, рукой возьмитесь за щиколотку. Прогнитесь на вдохе, вытянитесь вверх, задержитесь в такой позе на 5–8 секунд. Опустите ногу на выдохе, примите исходное положение.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950" y="1039100"/>
            <a:ext cx="2182850" cy="3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Лотос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083550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Сядьте на пол по-турецки – вытяните руки вверх, потянитесь макушкой и кончиками пальцев как можно выше. Затем опустите левую руку, прямой же тянитесь к левому уху, выполняя наклоны направо. Повторите с другой рукой.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600" y="2243875"/>
            <a:ext cx="4059225" cy="266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850" y="1083550"/>
            <a:ext cx="2171482" cy="3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</a:t>
            </a:r>
            <a:r>
              <a:rPr lang="ru"/>
              <a:t>Наклоны корпуса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83550"/>
            <a:ext cx="50319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Встаньте прямо, слегка расставив ноги. Положите руки на затылок, напрягая мышцы груди. Выполняйте наклоны в стороны и сохраняйте при этом напряжение в верхнем плечевом поясе. Выполняя это упражнение, вы почувствуете, что большие и малые грудные мышцы станут сильнее, кроме того, оно положительно скажется и на талии. Начинать нужно с 10 упражнений и далее постепенно увеличивать количество до 20.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850" y="1041988"/>
            <a:ext cx="2063750" cy="39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275" y="1083550"/>
            <a:ext cx="2506415" cy="390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Глубокие наклоны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083550"/>
            <a:ext cx="38715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Встаньте в исходную позицию. Разведите руки в стороны, после чего выполняйте глубокие наклоны с разворотом корпуса. Пальцами левой руки стремитесь достать до кончика левой ноги, при этом правая рука идет вверх. Задержитесь в этом положении, затем выполните то же упражнение, сменив руки.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706" y="1083550"/>
            <a:ext cx="2573394" cy="39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Упражнение: Кобра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083550"/>
            <a:ext cx="85206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Лягте на живот. Упритесь руками в пол, при этом делая нырковое движение и поднимая корпус от пола. Ноги при этом держите вместе прижатыми к полу.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550" y="1870347"/>
            <a:ext cx="5313299" cy="29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