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5278bb96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5278bb96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5278bb96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5278bb96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4efa7c4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4efa7c4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9c2409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9c2409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2d01257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2d0125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2d01257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2d01257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9c2409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9c2409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278bb96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278bb9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278bb9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5278bb9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278bb96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5278bb9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22d0125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22d0125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zeptsport.livejournal.com/89849.html" TargetMode="External"/><Relationship Id="rId4" Type="http://schemas.openxmlformats.org/officeDocument/2006/relationships/hyperlink" Target="https://pandia.ru/text/80/389/1294.p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80300"/>
            <a:ext cx="85206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Шоудаун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95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3ИВТ1.2 Логинова Софья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Правила игры и особенности судейства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1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Игра начинается и прерывается свистком судьи: один свисток - старт или стоп, два свистка - гол, один длинный свисток - окончание периода или матча. 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Правила игры и особенности судейства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1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/>
              <a:t>Игроки меняются местами после каждого периода. В последнем периоде происходит обмен местами, когда один из игроков набрал 6 очков или при прерывании игры прошла половина времени. Время для обмена местами ограничено максимально 1 минутой. Во время перехода с одной стороны на другую игроки двигаются вдоль правой стороны стола. Общение игроков друг с другом и с тренерами разрешено во время смены позиции до достижения игроками нового места.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источников: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ШОУДАУН </a:t>
            </a:r>
            <a:r>
              <a:rPr lang="ru"/>
              <a:t>// https://rezeptsport.livejournal.com/ URL: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https://rezeptsport.livejournal.com/89849.html</a:t>
            </a:r>
            <a:r>
              <a:rPr lang="ru"/>
              <a:t> (дата обращения: 14.04.2021).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Международная федерация спорта слепых (IBSA) правила по настольному теннису / URL:showdown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https://pandia.ru/text/80/389/1294.ph</a:t>
            </a:r>
            <a:r>
              <a:rPr lang="ru"/>
              <a:t> 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ru"/>
              <a:t>Шоудаун (настольный теннис для незрячих) / URL:https://fondopora.ru/paralympic/types/nastolnyytennis-dlya- nezryachikh-shoudaun/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5200" y="635550"/>
            <a:ext cx="44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>
                <a:solidFill>
                  <a:schemeClr val="dk2"/>
                </a:solidFill>
              </a:rPr>
              <a:t>ШОУДАУН (Showdown) -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5200" y="1472050"/>
            <a:ext cx="84858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/>
              <a:t>настольная игра, изначально задуманная для незрячих людей и сочетающая элементы настольного тенниса и аэрохоккея.</a:t>
            </a:r>
            <a:endParaRPr sz="21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25200" y="635550"/>
            <a:ext cx="44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>
                <a:solidFill>
                  <a:schemeClr val="dk2"/>
                </a:solidFill>
              </a:rPr>
              <a:t>История возникновения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25200" y="1472050"/>
            <a:ext cx="84858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100"/>
              <a:t>Годом создания новой игры считается 1960-й, когда канадцы Джо Льюис и Патрик Йорк придумали спорт, в который могли бы самостоятельно играть плоховидящие люди, не пользуясь помощью зрячих друзей. Они записали правила игры и разработали необходимое оборудование.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25200" y="635550"/>
            <a:ext cx="44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>
                <a:solidFill>
                  <a:schemeClr val="dk2"/>
                </a:solidFill>
              </a:rPr>
              <a:t>История возникновения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25200" y="1208250"/>
            <a:ext cx="84858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/>
              <a:t>Первым международным успехом шоудауна стал его дебют как рекреационного вида спорта во время Паралимпийских Игр 1980 года в Нидерландском Арнеме. С тех пор в шоудаун играли для развлечения на каждых Играх. Всплеск особого интереса наметился после Паралимпийских Игр 1996 в Атланте, когда в IBSA обратились представители 30 стран с запросом о получении информации об оборудовании и правилах игры. </a:t>
            </a:r>
            <a:endParaRPr sz="21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Оборудование и спортивная форма для игры в Шоудаун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731825"/>
            <a:ext cx="8520600" cy="28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/>
              <a:t>Стол с закругленными углами размером 365смx122 см, огороженный ботриком высотой 14 см. Стол разделен пополам экраном, высота верхней кромки которого от поверхности стола - 46 см. Ворота имеют форму полукруга диаметром 30 см. Высота поверхности стола над полом - 78 см.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Оборудование и спортивная форма для игры в Шоудаун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731825"/>
            <a:ext cx="8520600" cy="28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/>
              <a:t>Мяч пластиковый, диаметром 6 см озвучен с помощью стальных шариков, запаянных внутри.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/>
              <a:t>Бита подобна бите для игры в крикет, имеет общую длину 34 см, плоская поверхность покрыта резиной с обеих сторон.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/>
              <a:t>Перчатка с толстой тыльной поверхностью, для защиты руки от ударов мяча.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Оборудование и спортивная форма для игры в Шоудаун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731825"/>
            <a:ext cx="8520600" cy="28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/>
              <a:t>Игроки должны быть одеты в футболки с рукавами, которые не закрывают их локтей. Рекомендуются защитные перчатки. Игроки должны иметь непроницаемую повязку на глаза , которая полностью исключает возможность видеть.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Оборудование и спортивная форма для игры в Шоудаун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800" y="1017725"/>
            <a:ext cx="5268200" cy="35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350" y="1481850"/>
            <a:ext cx="5506250" cy="36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Правила игры и особенности судейства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17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Цель игры - отбить мяч битой, чтобы он, пролетев вдоль стола под разделительным экраном, попал в ворота соперника. Победителем становится игрок, первым набравший 11 очков, при разнице с соперником не менее двух очков. Каждый игрок подает пять раз подряд. Игроку начисляется два очка за попадание в ворота и одно очко за каждую из трех возможных ошибок соперника: если тот попадает мячом в экран, роняет мяч со стола или касается мяча чем-либо кроме биты.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