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9c240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9c240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2d0125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2d012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278bb9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278bb9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278bb9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278bb9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c240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c240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2d0125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2d0125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278bb9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278bb9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278bb9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278bb9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sport.su/inventar-dlja-novusa.shtml" TargetMode="External"/><Relationship Id="rId4" Type="http://schemas.openxmlformats.org/officeDocument/2006/relationships/hyperlink" Target="https://igrasfera.ru/blog/obzory-tovarov/igra-novus-neobychnaya-interpretatsiya-bilyarda/#:~:text=%D0%98%D1%81%D1%82%D0%BE%D1%80%D0%B8%D1%8F%20%D0%B2%D0%BE%D0%B7%D0%BD%D0%B8%D0%BA%D0%BD%D0%BE%D0%B2%D0%B5%D0%BD%D0%B8%D1%8F%20%D0%9D%D0%BE%D0%B2%D1%83%D1%81%20%D0%B1%D1%8B%D0%BB%20%C2%AB%D0%B7%D0%B0%D0%B2%D0%B5%D0%B7%D0%B5%D0%BD,%D0%9F%D1%80%D0%B8%D0%B1%D0%B0%D0%BB%D1%82%D0%B8%D0%BA%D0%B5%20%D0%BD%D0%BE%D0%B2%D0%BE%D0%B5%20%D1%80%D0%B0%D0%B7%D0%B2%D0%BB%D0%B5%D1%87%D0%B5%D0%BD%D0%B8%D0%B5%20%D1%83%D1%81%D0%BF%D0%B5%D1%88%D0%BD%D0%BE%20%D0%BF%D1%80%D0%B8%D0%B6%D0%B8%D0%BB%D0%BE%D1%81%D1%8C.&amp;text=%D0%92%20%D0%BF%D0%B5%D1%80%D0%B5%D0%B2%D0%BE%D0%B4%D0%B5%20%D1%81%20%D0%BB%D0%B0%D1%82%D1%8B%D1%88%D1%81%D0%BA%D0%BE%D0%B3%D0%BE%20%C2%AB%D0%9D%D0%BE%D0%B2%D1%83%D1%81%C2%BB%20%D0%BE%D0%B7%D0%BD%D0%B0%D1%87%D0%B0%D0%B5%D1%82%20%C2%AB%D0%BA%D0%BE%D1%80%D0%BE%D0%BD%D0%B0%C2%BB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0300"/>
            <a:ext cx="85206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Новус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Международная федерация новуса. URL: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http://www.novussport.org/structure-finso.html/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2. Российская федерация новуса. - URL: http://novus.su/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https://www.asport.su/inventar-dlja-novusa.shtml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История Новус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Новус -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латышский национальный вид спорта. Новус относится к группе киевых игр.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Игра впервые появилась в 1925—1927 годах в Латвии и в Эстонии. Моряки, бывая в английских портах в небольших кабачках, играли там в похожую игру. И тогда же по эскизам, взятым из разных стран появились столы в портах Вентспилса, Риги и Таллина, где и стала развиваться игра новус, как называли её в Латвии, и короона, как называли её в Эстонии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Новус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50825"/>
            <a:ext cx="85206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Стол, который в свою очередь состоит из столешницы и подстолья - опор</a:t>
            </a:r>
            <a:br>
              <a:rPr lang="ru" sz="2200"/>
            </a:br>
            <a:r>
              <a:rPr lang="ru" sz="2200"/>
              <a:t>Пешки или фишки или косточки по 8 шт. красного и черного цветов</a:t>
            </a:r>
            <a:br>
              <a:rPr lang="ru" sz="2200"/>
            </a:br>
            <a:r>
              <a:rPr lang="ru" sz="2200"/>
              <a:t>Биты, шайбы, мамки, дедушка по 1 шт. на каждого игрока</a:t>
            </a:r>
            <a:br>
              <a:rPr lang="ru" sz="2200"/>
            </a:br>
            <a:r>
              <a:rPr lang="ru" sz="2200"/>
              <a:t>Кии, по 1 шт. на каждого игрока, отличаются по длине, обычно от 1 до 1,6м и спортивному уровню, игровой, массовый.</a:t>
            </a:r>
            <a:br>
              <a:rPr lang="ru" sz="2200"/>
            </a:br>
            <a:r>
              <a:rPr lang="ru" sz="2200"/>
              <a:t>Борная кислота в порошке, предназначена для улучшения скольжения пешек и биты по столу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Новус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25" y="1447225"/>
            <a:ext cx="64865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41325"/>
            <a:ext cx="8520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Цель игры – забить все свои пешки (одинакового цвета) находящиеся на противоположной стороне игрока. В процессе игры соперники стоят с противоположных сторон стола. Следует расставить восемь своих пешек в своей зоне, ближней к себе, вплотную друг к другу и плотно к бортику. Пешки располагаются от центральной линии по обе стороны по четыре с каждой стороны. Выигрывает игрок или команда игроков, которая быстрее забьет все пешки своего цвета.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Игра состоит из нескольких сетов, количество которых оговаривается в положении о соревнованиях. Сет начинается с момента, когда игроки заняли места каждый на своей половине стола и один из игроков сделал первый удар. До удара игрок устанавливает шайбу в зоне борта своей стороны стола на любом месте так, чтобы в отверстии шайбы не было видно боковых линий или линию ограничивающую зону борта своей стороны стола.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Шайбу нельзя устанавливать за боковые линии (по направлению к лузе). Устанавливая шайбу, запрещено ею касаться какой либо пешки. Начиная движение, шайба не имеет права касаться какой либо пешки, находящихся на своем темном поле. Шайбу для удара нельзя устанавливать на боку.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23" y="3210648"/>
            <a:ext cx="6151850" cy="1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БИТУ после каждого удара игрок возвращает обратно в бортовое поле и убирает ее с поля. </a:t>
            </a:r>
            <a:br>
              <a:rPr lang="ru" sz="2200"/>
            </a:br>
            <a:r>
              <a:rPr lang="ru" sz="2200"/>
              <a:t>ПЕШКИ- (меньше биты) обычно красного и синего цвета. Свои пешки игрок всегда ставит на противоположном поле игрового стола.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