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48ff6f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48ff6f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9c240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9c240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2d012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2d012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278bb9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278bb9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48ff6f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48ff6f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2d0125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2d0125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48ff6f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48ff6f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48ff6f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48ff6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48ff6fe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48ff6fe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%D0%93%D0%BE%D0%BB%D0%B1%D0%BE%D0%BB" TargetMode="External"/><Relationship Id="rId4" Type="http://schemas.openxmlformats.org/officeDocument/2006/relationships/hyperlink" Target="https://dlia-sporta.ru/glavnaia/vidy-sporta/golbol/" TargetMode="External"/><Relationship Id="rId5" Type="http://schemas.openxmlformats.org/officeDocument/2006/relationships/hyperlink" Target="https://sudact.ru/law/pravila-vida-sporta-sport-slepykh-utv-prikazom/distsipliny-vida-sporta/golbol/razdel-a/1-ploshchadka-i-oborudovani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Голбол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Оборудование и спортивная форма для игры в Голбол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250"/>
            <a:ext cx="5337475" cy="35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25" y="2434350"/>
            <a:ext cx="4816275" cy="2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https://ru.wikipedia.org/wiki/Голбол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https://dlia-sporta.ru/glavnaia/vidy-sporta/golbol/</a:t>
            </a:r>
            <a:r>
              <a:rPr lang="ru"/>
              <a:t> 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https://sudact.ru/law/pravila-vida-sporta-sport-slepykh-utv-prikazom/distsipliny-vida-sporta/golbol/razdel-a/1-ploshchadka-i-oborudovanie/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Голбол -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спортивная игра, в которой команда из трёх человек должна забросить мяч со встроенным колокольчиком в ворота соперника.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Голбол придумали 1946 в году для реабилитации ветеранов Второй мировой войны австриец Ганс Лоренцен и немец Зепп Райндле. В 1976 году в Торонто состоялся паралимпийский дебют (в официальной программе голбол появился в 1980 году), а в 1978 в Австрии был проведен первый чемпионат мира. Первыми участниками Паралимпиады от России стали голболисты в 1992 году.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50825"/>
            <a:ext cx="85206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Принимают участие две команды по три игрока. Каждая команда может иметь максимум три запасных игрока. Игра происходит в спортивном зале, на полу которого нанесена разметка в виде прямоугольной площадки, разделённой на две половины центральной линией.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33500"/>
            <a:ext cx="85206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В обоих концах площадки находятся ворота. Игра осуществляется озвученным мячом (внутри находится колокольчик). Цель игры — закатить мяч за линию ворот защищающейся команды, в то время как она пытается помешать. Все игроки надевают светонепроницаемые очки и играют на слух.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5715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Если во время перерыва между периодами, тайм-аута или любой остановки в игре спортсмен захочет поправить свои игровые очки, он должен спросить разрешение у судьи на это, и, получив его, должен повернуться спиной к площадке перед тем, как дотронуться до своих игровых очков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Голбол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3035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 главным нарушениям относятся: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/>
              <a:t>Преждевременный бросок, то есть забрасывание мяча до подачи судьей команды о начале игры.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/>
              <a:t>Мяч за мячом — ситуация, когда снаряд отскакивает от защитника, перекладины или стоек ворот и преодолевает половину поля.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Голбол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707425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Все участники соревнований во время игры должны быть одеты в официально принятые футболки. Футболки на груди и на спине должны иметь номера от 1 до 9, минимальная высота цифр - 20 см. Защита игрока не должна быть толще 10 см.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Голбол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707425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Сборной, на счете которой по результатам двух таймов имеется преимущество по очкам, присуждается победа. Если по результатам основного времени обнаружилась ничья, объявляются 2 дополнительных тайма продолжительностью по 2 мин. каждый. Победителя в них определяют по первому голу, то есть выигрывает первая забившая команда.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