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22373fe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22373fe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22373fe0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22373fe0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22373fe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22373fe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22373fe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22373fe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22373fe0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22373fe0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22373fe0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22373fe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22373fe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22373fe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22373fe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22373fe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22373fe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22373fe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fa7c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fa7c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2373fe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2373fe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fac79b6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fac79b6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2373fe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2373fe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22373fe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22373fe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22373fe0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22373fe0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2373fe0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22373fe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22373fe0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22373fe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ibr.msu.by/bitstream/123456789/6330/1/573d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03700"/>
            <a:ext cx="8520600" cy="7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Оздоровительная ходьба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77100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Техника оздоровительной ходьбы.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779300"/>
            <a:ext cx="8520600" cy="4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руки необходимо держать в локтях под прямым углом; 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руки двигаются вперед-назад вдоль тела;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пальцы свободны или в кулаке; 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принцип — левая рука, правая нога; 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верхнюю часть тела необходимо держать в спокойном состоянии; 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живот необходимо сохранять в небольшом напряжении, чтоб избегать прогиба в спине; 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плечи расслаблены, слегка отведены назад и вниз, но не напряжены; 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нога ставится с пятки на носок; 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одна нога постоянно контактирует с поверхностью; 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взгляд направлен на поверхность на расстоянии 4-5 метров.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536875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Оптимальный тренировочный пульс можно высчитать по формуле: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75" y="1555050"/>
            <a:ext cx="7809850" cy="7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2303300"/>
            <a:ext cx="85206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где ЧСС</a:t>
            </a:r>
            <a:r>
              <a:rPr lang="ru" sz="1400"/>
              <a:t>покоя</a:t>
            </a:r>
            <a:r>
              <a:rPr lang="ru" sz="2500"/>
              <a:t> - частота сердечных сокращений (пульс) в спокойном состоянии;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К — начинающие - 0,6;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К — средняя натренированность - 0,65;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К — продолжающие - 0,7. 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1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07950" y="1039100"/>
            <a:ext cx="43719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И.п. основная стойка.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— поднять плечи вверх, по направлению к ушам, до ощущения легкого напряжения в шее и плечах. Сохранить данное положение 5 секунд.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— опустить плечи вниз и расслабить.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выполнении упражнения произносить про себя: «Плечи вверх, плечи вниз». Количество повторений 8- 10 раз.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50" y="1039100"/>
            <a:ext cx="2281725" cy="35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2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07950" y="1039100"/>
            <a:ext cx="43719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И.п. стойка, ноги врозь, руки в замок за головой.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— свести лопатки вместе, чтобы создать напряжение в верхней части спины (при выполнении движения грудная клетка должна выдвигаться вперед-вверх).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Удержать данное положение 4-5 секунд.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— вернуться в и.п. Количество повторений — 4-8 раз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250" y="1179975"/>
            <a:ext cx="3996225" cy="30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3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07950" y="1039100"/>
            <a:ext cx="43719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И.п. основная стойка.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— руки вверх, сомкнуть пальцы в замок над головой и, развернув ладони кверху, потянуться вверх и отвести их слегка назад. Не задерживая дыхания, сохранять данное положение 15 секунд.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— вернуться в и.п. Количество повторений — 4-6 раз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250" y="404688"/>
            <a:ext cx="1952700" cy="4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4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07950" y="1039100"/>
            <a:ext cx="43719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И.п. стойка, ноги врозь, руки вдоль туловища.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— поднимая правую руку вперед, согнуть ее в локте, при этом обхватив его кистью левой руки. Помогая левой рукой, плавно притянуть локоть правой к противоположному плечу. Сохранять данное положение 10 секунд.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— вернуться в и.п.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3-4 — то же самое левой рукой. Количество повторений — 4 раза.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250" y="1043938"/>
            <a:ext cx="2472225" cy="37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5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07950" y="1039100"/>
            <a:ext cx="43719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И.п. стойка, ноги врозь, руки вдоль туловища.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— полуприсед. Сохраняем данную позу 30 секунд.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— и.п. Количество повторений — 2-4 раза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325" y="931150"/>
            <a:ext cx="1589000" cy="37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6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07950" y="1039100"/>
            <a:ext cx="43719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И.п. стоя перед стенкой, руки предплечьями упираются в стенку, голова лежит на ладонях.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— выпад правой ногой назад. Сохранять данное положение 10-15 секунд.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— и.п.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3-4 — то же самое другой ногой. Количество повторений — 4 раза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150" y="931150"/>
            <a:ext cx="3164705" cy="3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7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125" y="1039088"/>
            <a:ext cx="4060175" cy="37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07950" y="1039100"/>
            <a:ext cx="43719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И.п. стойка, ноги врозь, руки вдоль туловища.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— выпад правой ногой, колено левой прижать к полу. Не меняя положения коленей, опускать таз вниз так, чтобы создать ощущение легкого растяжения. Сохранять данную позу 15- 20 секунд.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— и.п.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3-4 — то же самое другой ногой. Количество повторений — 4 раза.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источников: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Электронный архив библиотеки МГУ имени А.А. Кулешова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оздоровительная ходьба?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100"/>
              <a:t>Оздоровительная ходьба </a:t>
            </a:r>
            <a:r>
              <a:rPr lang="ru" sz="3100"/>
              <a:t>— универсальный вид физической активности. В отличие от обычной ходьбы характеризуется большой длиной шага и энергичной работой рук.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Какой эффект оказывает</a:t>
            </a:r>
            <a:r>
              <a:rPr lang="ru"/>
              <a:t> оздоровительная ходьба?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27925"/>
            <a:ext cx="85206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корректирует фактор риска развития сердечно-сосудистых заболеваний,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улучшает функции дыхания и кровообращения, опорно-двигательного аппарата, обмена веществ у людей старше 50 лет и с низкими уровнями здоровья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оказывает стимулирующее воздействие на функцию пищеварительных желез, печени, желудочно-кишечного тракта.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36875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Различают 5 скоростей ходьбы: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508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очень медленную — 2,5-3,0 км/ч;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медленную — 3-3,5 км/ч;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среднюю — 4-5,6 км/ч;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быструю — 5,6-6,4 км/ч;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очень быструю — более 6,4 км/ч.</a:t>
            </a:r>
            <a:endParaRPr sz="2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7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Индивидуальная скорость ходьбы определяется шириной шага и темпом (количеством шагов в минуту)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5111" r="4250" t="17904"/>
          <a:stretch/>
        </p:blipFill>
        <p:spPr>
          <a:xfrm>
            <a:off x="1324850" y="1060925"/>
            <a:ext cx="6737726" cy="39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536875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Тренировочный эффект: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508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Для получения тренирующего эффекта нагрузка должна по интенсивности и объему соответствовать уровню физического состояния: у лиц с низким и ниже среднего уровнями — ниже порога анаэробного обмена (ПАНО), со средним и выше среднего уровнями — выше ПАНО.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63700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Частота сердечных сокращений рассчитывается по формуле: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2989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ЧСС = (195 + 5 X N) - (А + t),</a:t>
            </a:r>
            <a:r>
              <a:rPr lang="ru" sz="2500"/>
              <a:t>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где N — порядковый номер уровня физического состояния.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1 — низкий уровень физического состояния;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2 — ниже среднего;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3 — средний;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4 — выше среднего;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5 — высокий уровень;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А — возраст, число полных лет; t — длительность, мин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536875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Тренировочный эффект: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508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Если пульс при ходьбе меньше, чем запланированный на 10 ударов и более, используют усложненные условия: утяжелители; ходьбу в гору; ходьбу по пересеченной местности; ходьбу по песку.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536875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Техника оздоровительной ходьбы.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508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Оздоровительная ходьба отличается как от прогулки и ежедневной ходьбы, так и от соответствующей области легкой атлетики. При оздоровительной ходьбе необходимо соблюдать правильную технику.</a:t>
            </a:r>
            <a:endParaRPr sz="2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