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22373fe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22373fe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2373fe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2373fe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2373fe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2373fe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2373fe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2373fe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22373fe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22373fe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22373fe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22373fe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2373fe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22373fe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22373fe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22373fe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bl.nngasu.ru/electronicresources/uch-metod/sports/85676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700"/>
            <a:ext cx="85206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Стретчинг</a:t>
            </a:r>
            <a:r>
              <a:rPr lang="ru" sz="4700"/>
              <a:t>.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Упражнения для мышц ног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7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63895" r="0" t="0"/>
          <a:stretch/>
        </p:blipFill>
        <p:spPr>
          <a:xfrm>
            <a:off x="7065946" y="2329562"/>
            <a:ext cx="1974156" cy="213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34054" t="0"/>
          <a:stretch/>
        </p:blipFill>
        <p:spPr>
          <a:xfrm>
            <a:off x="5434375" y="931150"/>
            <a:ext cx="3605725" cy="2132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31150"/>
            <a:ext cx="53514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И.П. – сидя на полу, ноги выпрямлены вперед: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а) – согнуть левую ногу в колене, внутренняя сторона бедра и голени на полу, лечь на спину, захватить левой кистью левую лодыжку, зафиксировать положение, поменять позиции ног;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б) – максимально согнутая в коленном суставе левая нога под прямым углом к правой, развернув корпус влево, взяться двумя руками за ступню левой ноги, зафиксировать положение, смена положения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в) – взяться левой рукой за носок правой ноги, правая рука впереди правой стопы, зафиксировать положение, смена позиции ног.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Д.Г. СИДОРОВ, Н.В. ШВЕЦОВА Е.А. ГУРОВА, Т.А. СЛОНОВА А.В. ПОГОДИН СТРЕТЧИНГ Методические рекомендации для индивидуальных, групповых и самостоятельных занятий студентам высшей школы. Нижний Новгород: «Нижегородский государственный архитектурно-строительный университет», 2015.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стретчинг?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/>
              <a:t>Стретчинг </a:t>
            </a:r>
            <a:r>
              <a:rPr lang="ru" sz="2800"/>
              <a:t>— комплекс специальных упражнений, направленных на совершенствование гибкости, развития подвижности в суставах и эластичности мышц, которые полезны и необходимы, независимо от возраста и степени развития гибкости.</a:t>
            </a:r>
            <a:endParaRPr sz="2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эффект оказывает </a:t>
            </a:r>
            <a:r>
              <a:rPr lang="ru"/>
              <a:t>стретчинг</a:t>
            </a:r>
            <a:r>
              <a:rPr lang="ru"/>
              <a:t>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98875"/>
            <a:ext cx="8520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Улучшение физического состояния;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Улучшение </a:t>
            </a:r>
            <a:r>
              <a:rPr lang="ru" sz="2200"/>
              <a:t>обмена</a:t>
            </a:r>
            <a:r>
              <a:rPr lang="ru" sz="2200"/>
              <a:t> веществ в </a:t>
            </a:r>
            <a:r>
              <a:rPr lang="ru" sz="2200"/>
              <a:t>растягиваемых</a:t>
            </a:r>
            <a:r>
              <a:rPr lang="ru" sz="2200"/>
              <a:t> мышцах;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Повышение кровообращения в мышцах;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Укрепление сердечно-сосудистой системы;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Укрепление нервной системы;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Укрепление дыхательной системы;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Способствует продуктивной деятельности пищеварительных органов и коры головного мозга.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07950" y="1039100"/>
            <a:ext cx="84243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И.П. – сидя на полу, ноги расставлены под углом: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а) – согнуть левую ногу, держась левой рукой за верхнюю треть голени, а правой – за пятку снаружи с усилием к себе, зафиксировать положение;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б) – завести колено в подмышечную впадину с опорой правой кистью о пол, прижать стопу к груди левой рукой, зафиксировать положение;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в) – то же другой ногой.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400" y="3047325"/>
            <a:ext cx="5353725" cy="18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2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07950" y="1039100"/>
            <a:ext cx="81819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И.П. – лежа на спине, руки вдоль туловища: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а) – колено левой ноги подтянуть к груди, помогая руками, правая нога вытянута, зафиксировать положение – поменять ногу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75" y="2571751"/>
            <a:ext cx="5640850" cy="18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3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07950" y="1039100"/>
            <a:ext cx="79395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И.П. – сидя на полу, ноги вытянуты вперед: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а) – согнуть левую ногу, захватом ее за нижнюю часть голени, положить тыльной стороной стопы сверху на правое бедро, подтянуть ее к животу, зафиксировать положение, поменять позиции ног;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б) – перенести левую ступню через правое бедро, подошва на полу.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00" y="2672150"/>
            <a:ext cx="3941625" cy="2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4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50" y="1446050"/>
            <a:ext cx="4028650" cy="2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34775" y="931150"/>
            <a:ext cx="50472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И.П. – сидя на полу, ноги выпрямлены вперед – вместе: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а) – на выдохе нагнуться и взяться обеими руками за ступни, зафиксировать положение;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б) – не сгибая коленей, взять носки ног «на себя», голова поднята, спина прямая, зафиксировать положение;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в) – пятку левой ноги подтянуть к животу, колено на полу, двумя руками обхватить носок правой ноги в наклоне вперед, зафиксировать положение, поменять позиции.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5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07950" y="1039100"/>
            <a:ext cx="43719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И.П. – лежа на левом боку, рука согнута под головой.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а) – хватом правой кистью за правый голеностоп подтянуть пятку к ягодице, зафиксировать положение;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б) – рука вытянута вперед, ногу оттянуть назад-вверх, зафиксировать положение;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в) – выполнить упражнение в другую сторону.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50" y="1083550"/>
            <a:ext cx="3900050" cy="32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6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07950" y="1039100"/>
            <a:ext cx="85206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И.П. – сидя на полу, прямые ноги максимально разведены: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а) – на выдохе наклониться вперед и захватить руками стопы, зафиксировать положение;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б) – постараться лечь грудью на пол, зафиксировать положение;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в) – немного свести ноги, обхватить кистями рук голени, стремясь лечь грудью на пол, зафиксировать положение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75" y="3092450"/>
            <a:ext cx="5204643" cy="18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