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97a7c24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97a7c24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97a7c24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97a7c24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97a7c2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97a7c2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fa7c4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fa7c4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7a7c2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7a7c2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ba13c0b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ba13c0b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97a7c2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97a7c2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22373fe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22373fe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97a7c2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97a7c2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97a7c2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97a7c2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97a7c2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97a7c2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80300"/>
            <a:ext cx="8520600" cy="14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/>
              <a:t>Стопа — фундамент организма человека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5.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98300" y="1073700"/>
            <a:ext cx="81741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"Походка пингвина". Спуск по наклонной плоскости. Осуществляется на всей поверхности стопы с переносом веса тела то на одну, то на другую ногу.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6283" l="40814" r="0" t="38062"/>
          <a:stretch/>
        </p:blipFill>
        <p:spPr>
          <a:xfrm>
            <a:off x="1963387" y="1877300"/>
            <a:ext cx="5043925" cy="31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6.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15625" y="1177600"/>
            <a:ext cx="85206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Мягко попрыгать на носках. Запрыгнуть на лавку или на ступеньку лестницы, мягко спрыгнуть.</a:t>
            </a:r>
            <a:endParaRPr sz="16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575" y="1620425"/>
            <a:ext cx="5180700" cy="34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7. 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98300" y="1073700"/>
            <a:ext cx="36543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Выполнять в положении сидя на стуле. Пятка правой ноги находится на носке левой стопы. Пяткой оказывать сопротивление подъему стопы. Менять ноги.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13493" r="12852" t="0"/>
          <a:stretch/>
        </p:blipFill>
        <p:spPr>
          <a:xfrm>
            <a:off x="4346900" y="732275"/>
            <a:ext cx="4485400" cy="40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источников: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Стопа // Википедия URL: https://ru.wikipedia.org/wiki/Стопа (дата обращения: 27.03.2021).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Деформации стоп и их лечение // Медицинский Di Центр URL: https://di-center.ru/services/deformatsii-stop-i-ikh-lechenie/ (дата обращения: 27.03.2021).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УПРАЖНЕНИЯ ДЛЯ СТОП ОТ ОРТОПЕДОВ // Он Клиник URL: https://www.onclinic.ru/uprazhneniya-dlya-stop-ot-ortopedov/ (дата обращения: 27.03.2021).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стопа?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9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800"/>
              <a:t>Стопа </a:t>
            </a:r>
            <a:r>
              <a:rPr lang="ru" sz="2800"/>
              <a:t>—  дистальный (дальний) отдел конечности стопоходящих четвероногих, представляет собой свод, который непосредственно соприкасается с поверхностью земли и служит опорой при стоянии и передвижении. </a:t>
            </a:r>
            <a:endParaRPr sz="2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884" y="0"/>
            <a:ext cx="27071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Строение стопы: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62865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Стопа человека включает 26 костей и образуют три отдела:</a:t>
            </a:r>
            <a:endParaRPr sz="1900"/>
          </a:p>
          <a:p>
            <a:pPr indent="-349250" lvl="0" marL="457200" rtl="0" algn="just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Предплюсна — 7 костей проксимального отдела стопы, соединяющихся с костями плюсны́.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Плюсна — 5 коротких трубчатых костей стопы, расположенных между предплюсной и фалангами пальцев.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Фаланги — 14 коротких трубчатых костей, составляющих сегменты пальцев стопы. Две фаланги образуют большой палец, остальные пальцы состоят из трёх фаланг.</a:t>
            </a:r>
            <a:endParaRPr sz="19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149" y="0"/>
            <a:ext cx="19698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80" y="69275"/>
            <a:ext cx="70865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8888" l="36591" r="33965" t="7576"/>
          <a:stretch/>
        </p:blipFill>
        <p:spPr>
          <a:xfrm>
            <a:off x="1252375" y="3800225"/>
            <a:ext cx="1682850" cy="12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нарушений стоп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27800" y="1136850"/>
            <a:ext cx="44577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Молоткообразное искривление фаланг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Косолапость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Сводчатая ступня</a:t>
            </a:r>
            <a:endParaRPr sz="19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450" y="2614975"/>
            <a:ext cx="5276950" cy="23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985500" y="1136850"/>
            <a:ext cx="39909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 startAt="4"/>
            </a:pPr>
            <a:r>
              <a:rPr lang="ru" sz="1900"/>
              <a:t>Плоскостопие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 startAt="4"/>
            </a:pPr>
            <a:r>
              <a:rPr lang="ru" sz="1900"/>
              <a:t>Пяточная стопа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AutoNum type="arabicPeriod" startAt="4"/>
            </a:pPr>
            <a:r>
              <a:rPr lang="ru" sz="1900"/>
              <a:t>Вальгусные и варусные стопы</a:t>
            </a:r>
            <a:endParaRPr sz="19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8888" l="3173" r="67383" t="7576"/>
          <a:stretch/>
        </p:blipFill>
        <p:spPr>
          <a:xfrm>
            <a:off x="224375" y="2690875"/>
            <a:ext cx="1682850" cy="12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8888" l="67341" r="3215" t="7576"/>
          <a:stretch/>
        </p:blipFill>
        <p:spPr>
          <a:xfrm>
            <a:off x="2069300" y="2614975"/>
            <a:ext cx="1682850" cy="12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1.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98300" y="1619250"/>
            <a:ext cx="3844800" cy="19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Сидя на стуле, катать стопами "мячик-ежик"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500" y="1083550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813" y="141975"/>
            <a:ext cx="4540825" cy="30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2.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98300" y="1073700"/>
            <a:ext cx="3861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Сидя на стуле, катать стопами деревянную палку;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А) Всей плоскостью стопы, оказывая давление на палку с максимальной амплитудой движений от пальцев до пятки и обратно;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Б) Наружным сводом стопы;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В) Внутренним сводом стопы.</a:t>
            </a:r>
            <a:endParaRPr sz="1600"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13776" l="0" r="0" t="24941"/>
          <a:stretch/>
        </p:blipFill>
        <p:spPr>
          <a:xfrm>
            <a:off x="4004350" y="2926775"/>
            <a:ext cx="51292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3.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56400"/>
            <a:ext cx="82263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Ходьба на пятках. Осуществлять мягкую постановку стоп, избегая ударов стопы о пол.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250" y="1466950"/>
            <a:ext cx="5339201" cy="35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 4.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98300" y="1073700"/>
            <a:ext cx="81222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Подъем по наклонной плоскости, ставя стопы всей поверхностью на опору и затем поднимаясь на носки за счет силы пальцев. При выполнении упражнения колени не сгибать.</a:t>
            </a:r>
            <a:endParaRPr sz="1700"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23870" l="0" r="0" t="26001"/>
          <a:stretch/>
        </p:blipFill>
        <p:spPr>
          <a:xfrm>
            <a:off x="737138" y="2199400"/>
            <a:ext cx="7669725" cy="25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