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44221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44221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2373fe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2373fe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2373fe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2373fe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2373fe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2373fe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44221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44221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44221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44221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44221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44221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44221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44221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orldclassmag.com/fitness/miofastsialnyi-reliz-mfr/#:~:text=%D0%9C%D0%B8%D0%BE%D1%84%D0%B0%D1%81%D1%86%D0%B8%D0%B0%D0%BB%D1%8C%D0%BD%D1%8B%D0%B9%20%D1%80%D0%B5%D0%BB%D0%B8%D0%B7%20%E2%80%94%20%D1%8D%D1%82%D0%BE%20%D0%BC%D0%B0%D0%BD%D1%83%D0%B0%D0%BB%D1%8C%D0%BD%D0%B0%D1%8F%20%D1%82%D0%B5%D1%80%D0%B0%D0%BF%D0%B8%D1%8F,%D0%B2%20%D1%81%D0%BE%D1%87%D0%B5%D1%82%D0%B0%D0%BD%D0%B8%D0%B8%20%D1%81%20%D0%BF%D1%80%D0%B0%D0%B2%D0%B8%D0%BB%D1%8C%D0%BD%D1%8B%D0%BC%20%D0%B4%D1%8B%D1%85%D0%B0%D0%BD%D0%B8%D0%B5%D0%BC." TargetMode="External"/><Relationship Id="rId4" Type="http://schemas.openxmlformats.org/officeDocument/2006/relationships/hyperlink" Target="https://www.wellness.ru/blog/miofascialnyj-reliz-mfr-rollerom-pri-bolyah-v-spin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7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Миофасциальный релиз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7. Напрягатель широкой фасции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825"/>
            <a:ext cx="28401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лежа на боку на предплечье, другая рука упирается в пол, ролл чуть ниже подвздошного гребня, таз слегка повернут вперед, в сторону ролла, опорная нога согнута. Прокатывать ролл вниз до тазобедренного сустава.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200" y="1083550"/>
            <a:ext cx="5687400" cy="37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Что такое миофасциальный релиз?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Упражнения МФР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миофасциальный релиз?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800"/>
              <a:t>Миофасциальный релиз (МФР) </a:t>
            </a:r>
            <a:r>
              <a:rPr lang="ru" sz="2800"/>
              <a:t>— это мануальная терапия, которая используется в фитнесе для расслабления мышц и фасций путем надавливания и растягивания тканей в сочетании с правильным дыханием.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эффект оказывает МФР?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97175"/>
            <a:ext cx="85206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МФР, помимо механического воздействия, сильно влияет на нейрофизиологическую систему организма. Схема проста: работа с механорецепторами дает сигнал нервной системе на расслабление мышц. В частности, миофасциальный релиз обладает самым мощным действием на увеличение диапазона движения в суставе.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1. Широчайшая мышца спины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53025"/>
            <a:ext cx="30036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Лежа на боку, ролл ближе к нижнему углу лопатки, рука со стороны ролла на полу или поднята вверх. Прокатывать ролл вверх до уровня подмышки.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00" y="1160225"/>
            <a:ext cx="5690150" cy="3793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2. Мышца, выпрямляющая позвоночник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58638"/>
            <a:ext cx="2830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лежа сзади с согнутыми ногами, ролл на уровне поясничного отдела позвоночника (чуть выше подвздошного гребня). Прокатывать ролл вверх до уровня нижнего ребра.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825" y="1156450"/>
            <a:ext cx="5715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3. Квадратная мышца поясницы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25275" y="1333500"/>
            <a:ext cx="28305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лежа на боку на предплечье, опорная нога согнута, ролл на уровне подвздошного гребня. Прокатывать ролл вверх до уровня нижнего ребра.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175" y="1083550"/>
            <a:ext cx="5583424" cy="371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4. Большая ягодичная мышца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60300"/>
            <a:ext cx="80952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сидя с согнутыми ногами, ролл на уровне верхней части ягодиц (чуть ниже подвздошного гребня). Прокатывать ролл чуть вниз по направлению к седалищной кости.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38" y="2199425"/>
            <a:ext cx="3861801" cy="26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549" y="2199425"/>
            <a:ext cx="3861800" cy="268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5. Средняя и малая ягодичные мышцы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64200"/>
            <a:ext cx="8095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лежа на боку (для облегчения возможна опора на предплечье), опорная нога согнута, ролл чуть ниже подвздошного гребня. Прокатывать ролл вниз до тазобедренного сустава.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50" y="2343150"/>
            <a:ext cx="3812631" cy="2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106" y="2343150"/>
            <a:ext cx="3812631" cy="2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6. Грушевидная мышца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825"/>
            <a:ext cx="28401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Упор сидя с небольшим поворотом в сторону опорной руки и безопорной ноги (она согнута и лежит на бедре опорной ноги), ролл чуть ниже подвздошного гребня. Прокатывать ролл вниз до тазобедренного сустава.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50" y="1152825"/>
            <a:ext cx="5714550" cy="38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