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c2409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c2409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9c2409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9c2409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9c24091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9c24091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9c2409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9c2409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9c2409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9c2409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c240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c240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9c2409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9c2409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b9c2409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b9c2409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c2409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c2409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c24091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c2409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9c2409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9c2409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c2409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c2409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u.qaz.wiki/wiki/Joseph_Pilates" TargetMode="External"/><Relationship Id="rId4" Type="http://schemas.openxmlformats.org/officeDocument/2006/relationships/hyperlink" Target="https://germania-online.diplo.de/ru-dz-ru/sport/portraet/joseph-pilates/1910148" TargetMode="External"/><Relationship Id="rId5" Type="http://schemas.openxmlformats.org/officeDocument/2006/relationships/hyperlink" Target="http://pilates-s.ru/pilates/history/" TargetMode="External"/><Relationship Id="rId6" Type="http://schemas.openxmlformats.org/officeDocument/2006/relationships/hyperlink" Target="https://www.skyrace.club/texts/99-dzhozef-pilates-istoriya-i-biografiy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80300"/>
            <a:ext cx="85206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Биография Йозефа Пилатеса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методики Пилатеса: Америка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75" y="1017725"/>
            <a:ext cx="6176674" cy="40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методики Пилатеса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000075"/>
            <a:ext cx="85206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Это комплекс достаточно простых, но необычайно эффективных упражнений, благодаря которым человек начинает по-новому ощущать свое тело. Появляется чувство легкости, позвоночник становится выносливым, а суставы крепкими и пластичными. И главное, система рассчитана на разные категории людей – ее могут освоить как здоровые, так и больные, независимо от пола, возраста и материального положения.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Смерть Пилатеса и жизнь метода пилатес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000075"/>
            <a:ext cx="85206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Йозеф Пилатес скончался в 1967 году. В 1970 году, одна из учениц Пилатеса полька Романа Крицановска открыла похожую школу в Лос-Анжелесе. Ее учениками были Джон Траволта, Мадонна, Том Джонс, и другие звезды шоу-бизнеса тех лет.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638" y="522500"/>
            <a:ext cx="6445825" cy="4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источников: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Джозеф Пилатес</a:t>
            </a:r>
            <a:r>
              <a:rPr lang="ru"/>
              <a:t> 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Йозеф Пилатес: методика, покорившая мир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История Пилатеса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Джозеф Пилатес. История и биография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372" y="0"/>
            <a:ext cx="436462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225200" y="635550"/>
            <a:ext cx="446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Йозеф Хубертус Пилатес (9 декабря 1883 — 9 октября 1967)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25200" y="2268700"/>
            <a:ext cx="4467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/>
              <a:t>немецкий тренер по физкультуре, изобрел и продвинул метод физической подготовки пилатес. 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Ранний период жизни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Родился 9 декабря 1883 года в Менхенгладбахе, Германия. </a:t>
            </a:r>
            <a:r>
              <a:rPr lang="ru" sz="2200"/>
              <a:t>Пилатес был болезненным ребенком. Он страдал от астмы , рахита и ревматической лихорадки и посвятил всю свою жизнь улучшению своей физической силы. Отец познакомил его с гимнастикой и бодибилдингом, а также с боевыми искусствами, такими как джиу-джитсу и бокс. К 14 годам он был в достаточной форме, чтобы позировать для анатомических диаграмм.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Карьера в спорте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Продолжая заниматься спортом, постоянно укрепляя свое здоровье, Йозеф начал разрабатывать собственную систему совершенствования человеческого организма. В 1912 году Пилатес переехал жить в Англию. Там он подрабатывал цирковым гимнастом, боксером в спаррингах и тренером по самообороне в Скотланд-Ярде. 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Война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Когда началась Первая Мировая война, Пилатес оказался врагом в чужой стране и был отправлен в лагерь для интернированных. В лагерном лазарете он помогал лежачим больным восстанавливать силы после операций и свирепого гриппа, разразившегося в 1918 году. Так первыми «подопытными» будущей всемирно популярной системы стали заключенные и ссыльные. Позже Пилатес работал в военном госпитале, помогая солдатам британской армии и военнопленным восстанавливаться после ранений. 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Война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1222075"/>
            <a:ext cx="3571000" cy="33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150" y="1810575"/>
            <a:ext cx="5213646" cy="33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методики Пилатеса: Германия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После войны Пилатес вернулся в Германию, сотрудничал с полицией Гамбурга и немецкой армией, продолжая развивать свою систему упражнений. Однако давление со стороны военных нарастало. Пилатес понял, что политический климат в стране меняется и это может поставить под угрозу всю его методическую работу. 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методики Пилатеса: Америка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00075"/>
            <a:ext cx="85206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/>
              <a:t>Обосновавшись в Нью-Йорке, Пилатес вложил все свои сбережения в собственную спортивную студию при здании городского балетного центра, и с этого момента его дела резко пошли в гору. Артисты балета стали посещать занятия Пилатеса и первыми ощутили мощную силу новой системы. Среди ярых поклонников методики были танцовщица Марта Грэхем, хореограф Джером Роббинс и великий Джордж Баланчин – основоположник американского балета и современного неоклассического танцевального искусства.</a:t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методики Пилатеса: Америка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00075"/>
            <a:ext cx="85206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200"/>
              <a:t>А дальше все стало развиваться само собой. Понятная и простая система быстро нашла своих почитателей. За несколько лет Пилатес открыл еще несколько спортивных центров в других городах Америки. Оттуда система, которая </a:t>
            </a:r>
            <a:r>
              <a:rPr lang="ru" sz="2200"/>
              <a:t>впоследствии</a:t>
            </a:r>
            <a:r>
              <a:rPr lang="ru" sz="2200"/>
              <a:t> стала известна всем любителям фитнеса и завоевала сердца миллионов поклонников по всему свету, начала свой путь.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