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9c24091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b9c24091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4efa7c4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4efa7c4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9c2409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9c2409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2d01257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22d0125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2d01257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2d01257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9c2409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9c2409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2d01257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2d01257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2d0125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2d0125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2d01257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2d01257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2d01257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2d01257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occiarus.ru/?page_id=1307#:~:text=%D0%9A%D1%80%D0%B0%D1%82%D0%BA%D0%B0%D1%8F%20%D0%B8%D1%81%D1%82%D0%BE%D1%80%D0%B8%D1%8F%20%D0%BF%D0%B0%D1%80%D0%B0%D0%BB%D0%B8%D0%BC%D0%BF%D0%B8%D0%B9%D1%81%D0%BA%D0%BE%D0%B3%D0%BE%20%D0%B2%D0%B8%D0%B4%D0%B0%20%D1%81%D0%BF%D0%BE%D1%80%D1%82%D0%B0%20%D0%B1%D0%BE%D1%87%D1%87%D0%B0.&amp;text=%D0%9E%D0%BA%D0%BE%D0%BB%D0%BE%20800%20%D0%B3%D0%BE%D0%B4%D0%B0%20%D0%B4%D0%BE%20%D0%BD,%D1%81%D0%BB%D0%BE%D0%B2%D0%B0%20bo%D1%81%D1%81ia%20%E2%80%94%20%C2%AB%D0%BC%D1%8F%D1%87%C2%BB.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80300"/>
            <a:ext cx="85206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Бочча — </a:t>
            </a:r>
            <a:br>
              <a:rPr lang="ru" sz="4400"/>
            </a:br>
            <a:r>
              <a:rPr lang="ru" sz="4400"/>
              <a:t>паралимпийский вид спорта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95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студентка 3ИВТ1.2 Логинова Софья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Знаменитые Российские </a:t>
            </a:r>
            <a:r>
              <a:rPr lang="ru"/>
              <a:t>и Зарубежные </a:t>
            </a:r>
            <a:r>
              <a:rPr lang="ru"/>
              <a:t>спортсмены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524000"/>
            <a:ext cx="8520600" cy="30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Михаил Гутник  – класс ВС1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Михаил Летников – ВС1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Диана Цыплина – ВС2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Дмитрий Козьмин - ВС2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Олеся Хлынова  – ВС2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Александр Легостаев – ВС3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Евгений Масловский – ВС3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Максим Васильев – ВС3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Иван Фролов – ВС4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Сергей Сафин – ВС4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источников: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История // bocciarus.ru URL: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https://bocciarus.ru/?page_id=1307</a:t>
            </a:r>
            <a:r>
              <a:rPr lang="ru"/>
              <a:t> (дата обращения: 14.04.2021).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Правила // Бочча в Украине URL: https://www.boccia.org.ua/about-boccia/rules/ (дата обращения: 14.04.2021).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ru"/>
              <a:t>10 РОССИЙСКИХ СПОРТСМЕНОВ ПОВЕДУТ БОРЬБУ ЗА МЕДАЛИ МЕЖДУНАРОДНЫХ СОРЕВНОВАНИЙ ПО БОЧЧА 2018 POZNAN BOCCIA REGIONAL OPEN // Паралимпийский комитет России URL: https://paralymp.ru/press_center/news/bochcha/10_rossiyskikh_sportsmenov_povedut_borbu_za_medali_mezhdunarodnykh_sorevnovaniy_po_bochcha_2018_pozn/ (дата обращения: 14.04.2021).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25200" y="635550"/>
            <a:ext cx="446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>
                <a:solidFill>
                  <a:schemeClr val="dk2"/>
                </a:solidFill>
              </a:rPr>
              <a:t>История возникновения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5200" y="1472050"/>
            <a:ext cx="84858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/>
              <a:t>Метание шаров по цели – одна из самых древних игр известных человечеству. Графические изображения фигур, подбрасывающих шар или отшлифованный камень, датируются 5200 годом до н. э. Около 800 года до н. э игра перебралась из Египта в Грецию. Древние римляне узнали игру от греков, и бочча распространилась по всей Римской империи. </a:t>
            </a:r>
            <a:br>
              <a:rPr lang="ru" sz="2100"/>
            </a:br>
            <a:r>
              <a:rPr lang="ru" sz="2100"/>
              <a:t>Название игры, которая пришла из Италии,  происходит от латинского слова boссia — «мяч».</a:t>
            </a:r>
            <a:endParaRPr sz="21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25200" y="635550"/>
            <a:ext cx="446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>
                <a:solidFill>
                  <a:schemeClr val="dk2"/>
                </a:solidFill>
              </a:rPr>
              <a:t>История возникновения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25200" y="1472050"/>
            <a:ext cx="84858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100"/>
              <a:t>1984 — Впервые бочча был признан международным паралимпийским видом спорта и появился в качестве тестовых соревнований в программе Паралимпийских Игр проводимых в Нью-Йорке, США. 19 спортсменов соревновались отдельно в мужских и женских видах. Соревнования проводились в классах С1 и С2. </a:t>
            </a:r>
            <a:br>
              <a:rPr lang="ru" sz="2100"/>
            </a:br>
            <a:r>
              <a:rPr lang="ru" sz="2100"/>
              <a:t>После успеха этого мероприятия, CPISRA номинировало Говарда Бейли (Великобритания) в качестве координатора Международного Бочча.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25200" y="635550"/>
            <a:ext cx="446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>
                <a:solidFill>
                  <a:schemeClr val="dk2"/>
                </a:solidFill>
              </a:rPr>
              <a:t>История возникновения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25200" y="1208250"/>
            <a:ext cx="84858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1986 — Бочча снова появляется на международной арене. В этом году CPISRA  проводит Чемпионат мира в городе Гитс (Gits), Бельгия. Развитие бочча в течение предыдущих 2-х лет привело к более широкому участию в этом международном соревновании. Уже 20 стран имеют активные национальные программы по бочча. В индивидуальных программах соревновались спортсмены с классификацией CPISRA С1 и С2 а также впервые проведены соревнования в смешанных командах C1/C2. Впервые в классе C1 спортсменам разрешается использовать вспомогательные устройства.</a:t>
            </a:r>
            <a:endParaRPr sz="21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Оборудование и разметка корта для игры Бочча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/>
              <a:t>Для игры в бочча необходим набор специальных мячей (6 синих, 6 красных, 1 белый) и ровная площадка (корт) размером 12.5 х 6 метров.</a:t>
            </a:r>
            <a:br>
              <a:rPr lang="ru" sz="2200"/>
            </a:b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5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Оборудование и разметка корта для игры Бочча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75" y="723325"/>
            <a:ext cx="7710050" cy="42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Правила игры и особенности судейства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1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/>
              <a:t>Принцип заключается в том, чтобы максимально близко подкатить большее количество своих мячей к белому мячу (Джек болу). Одновременно играют команды от 1 до 3 человек, соответственно мячи делятся на всех игроков поровну.</a:t>
            </a:r>
            <a:br>
              <a:rPr lang="ru" sz="2200"/>
            </a:br>
            <a:r>
              <a:rPr lang="ru" sz="2200"/>
              <a:t>Каждый матч, в зависимости от количества участников, делится на несколько периодов (эндов), по 4 энда в случае команд из 1-2 человека, и 6 эндов на команды из 3 человек.</a:t>
            </a:r>
            <a:br>
              <a:rPr lang="ru" sz="2200"/>
            </a:br>
            <a:r>
              <a:rPr lang="ru" sz="2200"/>
              <a:t>Вначале проводят жеребьёвку, победившая команда выбирает, каким цветом мячей будет играть. Команда с красными мячами всегда первая бросает Джек бол.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Правила игры и особенности судейства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/>
              <a:t>Игрок бросивший Джек бол, первым бросает свой мяч. После бросает другая команда. Очередность бросков определяют по тому, чей мяч находится ближе к Джек болу, команда чей мяч дальше от Джек бола бросает пока ее мяч не станет ближе к Джек болу. Разрешается выбивать мячи противника, удаляя их от Джек бола.</a:t>
            </a:r>
            <a:br>
              <a:rPr lang="ru" sz="2200"/>
            </a:br>
            <a:r>
              <a:rPr lang="ru" sz="2200"/>
              <a:t>Таким же образом, поочередно бросая Джек бол играют остальные энды. По сумме очков всех сыгранных эндов определяется победитель матча.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Правила игры и особенности судейства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/>
              <a:t>Энд считается оконченным когда игроки выбрасывают все мячи. Далее считают очки, определяют чей мяч ближе к Джек болу. За каждый мяч который ближе к Джек болу, чем ближайший к нему мяч соперника начисляется 1 очко.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