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6a095b7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6a095b7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a095b7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6a095b7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a095b7d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6a095b7d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efa7c4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efa7c4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a095b7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6a095b7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efa7c4b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efa7c4b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a095b7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a095b7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a095b7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a095b7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a095b7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a095b7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a095b7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a095b7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a095b7d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6a095b7d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a095b7d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a095b7d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hkolnaiapora.ru/question/chto-takoe-razminka-i-dlya-chego-ona-nuzhna" TargetMode="External"/><Relationship Id="rId4" Type="http://schemas.openxmlformats.org/officeDocument/2006/relationships/hyperlink" Target="https://sport.wikireading.ru/21768" TargetMode="External"/><Relationship Id="rId9" Type="http://schemas.openxmlformats.org/officeDocument/2006/relationships/hyperlink" Target="https://sport.wikireading.ru/2896" TargetMode="External"/><Relationship Id="rId5" Type="http://schemas.openxmlformats.org/officeDocument/2006/relationships/hyperlink" Target="https://sport.wikireading.ru/15159" TargetMode="External"/><Relationship Id="rId6" Type="http://schemas.openxmlformats.org/officeDocument/2006/relationships/hyperlink" Target="https://sport.wikireading.ru/16952" TargetMode="External"/><Relationship Id="rId7" Type="http://schemas.openxmlformats.org/officeDocument/2006/relationships/hyperlink" Target="https://sport.wikireading.ru/2115" TargetMode="External"/><Relationship Id="rId8" Type="http://schemas.openxmlformats.org/officeDocument/2006/relationships/hyperlink" Target="https://sport.wikireading.ru/296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упражнений “Разминка”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Д</a:t>
            </a:r>
            <a:r>
              <a:rPr lang="ru"/>
              <a:t>ля стоп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00" y="2998975"/>
            <a:ext cx="6024674" cy="21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931150"/>
            <a:ext cx="87207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1 Сядьте ровно, спину держите прямо, ноги вытяните перед собой. Руки заведите за спину и обопритесь на ладони.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2 Потяните носки на себя, подержите их 5 секунд, затем вернитесь в исходное полож</a:t>
            </a:r>
            <a:r>
              <a:rPr lang="ru" sz="1500"/>
              <a:t>е</a:t>
            </a:r>
            <a:r>
              <a:rPr lang="ru" sz="1500"/>
              <a:t>ние.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3 Теперь тяните носки от себя. В такой позе тоже задержитесь на 5 секунд.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Первый раз повторяйте это упражнение 5–6 раз. Потом, прибавляя по одному разу в три дня, можно довести количество повторов до 20.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Разминка: Для </a:t>
            </a:r>
            <a:r>
              <a:rPr lang="ru" sz="2600"/>
              <a:t>укрепления внутренних поверхностей бедер и коленей</a:t>
            </a:r>
            <a:endParaRPr sz="26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354425" y="1291925"/>
            <a:ext cx="46260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Сядьте на пол, вытяните ноги.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2. Согните правую ногу в колене, подтяните ее как можно ближе к себе и уложите щиколоткой на бедро левой ноги.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3. Положите левую ладонь на левое бедро, правую – на правое колено. Мягко надавливая на колено, опускайте его к полу.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4. Досчитайте до 5 ивернитесь в исходное положение. Сделайте глубокий вдох и выдох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5. Выполните упражнение другой ногой.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5" y="1881125"/>
            <a:ext cx="3983175" cy="25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Разминка: Для</a:t>
            </a:r>
            <a:r>
              <a:rPr lang="ru" sz="2600"/>
              <a:t> мышц спины и позвоночника</a:t>
            </a:r>
            <a:endParaRPr sz="26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354425" y="1707550"/>
            <a:ext cx="46260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1. </a:t>
            </a:r>
            <a:r>
              <a:rPr lang="ru" sz="1500"/>
              <a:t>. Встаньте на пол, выпрямите спину, руки на пояс, ноги поставьте на ширине плеч.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2. Поверните голову и корпус вправо. Досчитайте до 5. Вернитесь в исходное положение.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3. Выполните упражнение в другую сторону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3550"/>
            <a:ext cx="3744378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Альпийский шаг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73250"/>
            <a:ext cx="38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И.п. — основная стойка.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1. Поднять правую ногу согнутую в коленном суставе под прямым углом, вперед с одновременным поворотом туловища направо. Левая рука вперед, правая назад.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2. Вернуться в и.п.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3. Поменять положение рук и ног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Количество повторений: до 40 раз (подъем одной ноги — одно повторение).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00" y="1287550"/>
            <a:ext cx="2301305" cy="29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506" y="1339910"/>
            <a:ext cx="2499945" cy="2798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</a:t>
            </a:r>
            <a:r>
              <a:rPr lang="ru"/>
              <a:t>Релеве с руками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931150"/>
            <a:ext cx="38889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И.п. — основная стойка на полусогнутых ногах.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Руки вверх по третьей позиции.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1. Наклон корпуса направо, сохраняя положение рук.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2. Вернуться в исходное положение.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3. Развести руки в стороны с поворотом головы направо.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4. Выполнить п.п. 1–3 в левую сторону.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Количество повторений: 4 цикла.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849525"/>
            <a:ext cx="1881574" cy="42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291" y="1072700"/>
            <a:ext cx="2583715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литературы: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https://shkolnaiapora.ru/question/chto-takoe-razminka-i-dlya-chego-ona-nuzhna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https://sport.wikireading.ru/21768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https://sport.wikireading.ru/15159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https://sport.wikireading.ru/16952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https://sport.wikireading.ru/2115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https://sport.wikireading.ru/2965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9"/>
              </a:rPr>
              <a:t>https://sport.wikireading.ru/2896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https://sport.wikireading.ru/2119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разминка?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100"/>
              <a:t>Разминка </a:t>
            </a:r>
            <a:r>
              <a:rPr lang="ru" sz="3100"/>
              <a:t>— это подготовка организма к выполнению учебно-тренировочных и соревновательных упражнений.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разминка влияет на организм</a:t>
            </a:r>
            <a:r>
              <a:rPr lang="ru"/>
              <a:t>?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69750"/>
            <a:ext cx="85206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Разминка нужна для разогрева организма, повышения его работоспособности, также разминка нужна, чтобы подготовить опорно-двигательный аппарат и внутренние органы к выполнению основных упражнений.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К</a:t>
            </a:r>
            <a:r>
              <a:rPr lang="ru"/>
              <a:t>руг макушкой на потолке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73250"/>
            <a:ext cx="38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Мягкие наклоны головы вперед и назад. Наклон головы вперед – вытягиваем заднюю поверхность шеи, затылок тянется назад и вверх, подбородок подтянут к шее. 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ВАЖНО: не стремитесь выложить подбородок на грудь. Теперь мягкий наклон назад – вытягиваем подбородок вверх к потолку, не заламываем затылок. Работает только шея. Плечи на месте. Выполняйте медленно. 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Повторить 24 раза.</a:t>
            </a:r>
            <a:endParaRPr sz="15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675" y="1457613"/>
            <a:ext cx="4584450" cy="28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Круг макушкой на потолке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73250"/>
            <a:ext cx="38889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Мягкие наклоны головы вправо и влево.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ВАЖНО: не стремитесь дотянуться ухом до плеча. Наоборот: тянитесь ухом, которое смотрит вверх, к потолку. Итак, потянитесь левым ухом вверх.</a:t>
            </a:r>
            <a:r>
              <a:rPr lang="ru" sz="1500"/>
              <a:t> Выполняйте медленно. 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Повторить 24 раза.</a:t>
            </a: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0" y="1083550"/>
            <a:ext cx="4559975" cy="29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</a:t>
            </a:r>
            <a:r>
              <a:rPr lang="ru"/>
              <a:t>Круги плечами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73250"/>
            <a:ext cx="38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И.п. — основная стойка на полусогнутых ногах.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1. Круговые движения плечами вперед и назад.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Количество повторений: до 4 кругов в каждую сторон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0" y="1083550"/>
            <a:ext cx="2362191" cy="390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00" y="1083550"/>
            <a:ext cx="2362200" cy="391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</a:t>
            </a:r>
            <a:r>
              <a:rPr lang="ru"/>
              <a:t>Вращение тазом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731825"/>
            <a:ext cx="38889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Зафиксируйте плечи и, стараясь не менять их положения, вращайте тазом по и против часовой стрелки с большой амплитудой. Это важное для борца упражнение, потому что броски проводятся при амплитудных движениях тазового пояса.</a:t>
            </a:r>
            <a:endParaRPr sz="15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450" y="1083525"/>
            <a:ext cx="2213963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</a:t>
            </a:r>
            <a:r>
              <a:rPr lang="ru"/>
              <a:t>Наклоны вперед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47800"/>
            <a:ext cx="39582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Под каждый шаг сначала разгибайте позвоночник, затем резко наклоняйтесь вперед. При этом нужно стараться коснуться ковра ладонями. Ноги в коленях не сгибайте. Если не можете сразу достать покрытия ладонями, сделайте это в несколько приемов, постепенно увеличивая амплитуду движения. Для успешного выполнения упражнения нужно порезче бросать туловище вниз.</a:t>
            </a:r>
            <a:endParaRPr sz="15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300" y="1083550"/>
            <a:ext cx="4134623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Разминка: </a:t>
            </a:r>
            <a:r>
              <a:rPr lang="ru"/>
              <a:t>Наклоны в стороны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447800"/>
            <a:ext cx="39582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Под каждый шаг попеременно делайте наклоны в одну и другую сторону. При этом руки скользят по бедру и боку, одна касаясь наружной лодыжки или поверхности ковра, вторая – подмышечной впадины. При выполнении упражнения нужно следить за тем, чтобы ноги не сгибались в коленных суставах и не происходило наклона вперед.</a:t>
            </a:r>
            <a:endParaRPr sz="1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7800"/>
            <a:ext cx="41433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