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4efa7c4b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4efa7c4b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82d66b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682d66b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82d66b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682d66b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82d66b3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682d66b3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682d66b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682d66b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82d66b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82d66b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fa7c4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fa7c4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efa7c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efa7c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efa7c4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efa7c4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efa7c4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4efa7c4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efa7c4b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efa7c4b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82d66b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82d66b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82d66b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82d66b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82d66b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82d66b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u.wikipedia.org/wiki/%D0%A4%D0%B8%D0%B7%D0%B8%D1%87%D0%B5%D1%81%D0%BA%D0%B8%D0%B5_%D1%83%D0%BF%D1%80%D0%B0%D0%B6%D0%BD%D0%B5%D0%BD%D0%B8%D1%8F" TargetMode="External"/><Relationship Id="rId4" Type="http://schemas.openxmlformats.org/officeDocument/2006/relationships/hyperlink" Target="http://www.magma-team.ru/biblioteka/biblioteka/teoriia-fizicheskoi-kultury-i-sporta/2-1-4-klassifikatciia-fizicheskikh-uprazhnenii" TargetMode="External"/><Relationship Id="rId9" Type="http://schemas.openxmlformats.org/officeDocument/2006/relationships/hyperlink" Target="https://studme.org/348914/meditsina/metodika_obucheniya_tehnike_sportivnyh_sposobov_plavaniya_sovershenstvovaniya#266" TargetMode="External"/><Relationship Id="rId5" Type="http://schemas.openxmlformats.org/officeDocument/2006/relationships/hyperlink" Target="https://novainfo.ru/article/11859" TargetMode="External"/><Relationship Id="rId6" Type="http://schemas.openxmlformats.org/officeDocument/2006/relationships/hyperlink" Target="https://multiurok.ru/files/obshchierazvivaiushchiie-uprazhnieniia-po-fizichie.html" TargetMode="External"/><Relationship Id="rId7" Type="http://schemas.openxmlformats.org/officeDocument/2006/relationships/hyperlink" Target="https://studme.org/348923/meditsina/sposob_batterflyay_delfin" TargetMode="External"/><Relationship Id="rId8" Type="http://schemas.openxmlformats.org/officeDocument/2006/relationships/hyperlink" Target="https://studme.org/348921/meditsina/sposob_bra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Комплекс общеразвивающих упражнений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ОРУ: Упражнение 3.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44725"/>
            <a:ext cx="46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И. п. — упор стоя на коленях. Прогибание и выгибание нижней части грудного отдела позвоночника.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200"/>
              <a:t>Выполните 15 раз.</a:t>
            </a:r>
            <a:endParaRPr sz="22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100" y="931150"/>
            <a:ext cx="3158086" cy="3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ОРУ: Упражнение 4.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344725"/>
            <a:ext cx="46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И. п. — стоя в наклоне у гимнастической стенки, ноги прямые, руки лежат на перекладине. Пружинящие наклоны туловища вперед.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200"/>
              <a:t>Выполните 15 раз.</a:t>
            </a:r>
            <a:endParaRPr sz="22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00" y="1568450"/>
            <a:ext cx="4063500" cy="240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ОРУ: Упражнение 5.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344725"/>
            <a:ext cx="46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 положении стоя боком к опоре согнуть одну ногу в коленном суставе и, захватив стопу с внутренней стороны, подтянуть голень и пятку к ягодице Опустить.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200"/>
              <a:t>Выполните 15 раз.</a:t>
            </a:r>
            <a:endParaRPr sz="22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100" y="1344725"/>
            <a:ext cx="4063500" cy="312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ОРУ: Упражнение 6.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344725"/>
            <a:ext cx="46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Сходное положение (И.п.) – упор стоя на коленях.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1-2 – взмах правой назад, левую руку вверх;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3-4 – приставить правую, и.п.;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5-8 – то же с другой ногой и рукой.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Выполните 15 раз.</a:t>
            </a:r>
            <a:endParaRPr sz="1700"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49236" r="0" t="14427"/>
          <a:stretch/>
        </p:blipFill>
        <p:spPr>
          <a:xfrm>
            <a:off x="5420625" y="521075"/>
            <a:ext cx="3411675" cy="43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ОРУ: Упражнение 7.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344725"/>
            <a:ext cx="46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Исходное положение (и.п.) — стоя спиной к стене, подняв руки вверх и соединив кисти. Подняться на носки и прижаться спиной, головой и руками к стене; вытянуться в струнку, напрячь мышцы рук, ног и туловища; расслабиться.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Выполните 15 раз.</a:t>
            </a:r>
            <a:endParaRPr sz="17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000" y="931150"/>
            <a:ext cx="1007800" cy="39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ОРУ: Упражнение 8.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344725"/>
            <a:ext cx="46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С</a:t>
            </a:r>
            <a:r>
              <a:rPr lang="ru" sz="1700"/>
              <a:t> И. п. — сед на пятках, носки оттянуты. Прогнуться назад и лечь на спину.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Выполните 15 раз.</a:t>
            </a:r>
            <a:endParaRPr sz="170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25" y="2179700"/>
            <a:ext cx="4175350" cy="24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литературы: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https://ru.wikipedia.org/wiki/Физические_упражнения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http://www.magma-team.ru/biblioteka/biblioteka/teoriia-fizicheskoi-kultury-i-sporta/2-1-4-klassifikatciia-fizicheskikh-uprazhnenii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https://novainfo.ru/article/11859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https://multiurok.ru/files/obshchierazvivaiushchiie-uprazhnieniia-po-fizichie.html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https://studme.org/348923/meditsina/sposob_batterflyay_delfin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https://studme.org/348921/meditsina/sposob_brass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9"/>
              </a:rPr>
              <a:t>https://studme.org/348914/meditsina/metodika_obucheniya_tehnike_sportivnyh_sposobov_plavaniya_sovershenstvovaniya#266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Что такое упражнения;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Классификация упражнений;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Что такое комплекс общеразвивающих упражнений</a:t>
            </a:r>
            <a:r>
              <a:rPr lang="ru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Для чего необходимы данные упражнения;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Влияние ОРУ на организм;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Комплекс общеразвивающих упражнений;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Список литературы.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упражнение?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100"/>
              <a:t>Физические упражнения</a:t>
            </a:r>
            <a:r>
              <a:rPr lang="ru" sz="3100"/>
              <a:t> — элементарные движения, составленные из них двигательные действия и их комплексы, систематизированные в целях физического развития.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упражнений: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31150"/>
            <a:ext cx="8520600" cy="3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 признаку исто­рически сложившихся систем физического воспитания (гимнасти­ка, игра, туризм, спорт);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 преимущественной целевой направленно­сти их использования;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 их преимущественному воздействию на развитие отдельных качеств (способностей) человека;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 преимущественному проявлению опреде­ленных двигательных умений и навыков;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 структуре движений;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построенная по преимущественному воз­действию на развитие отдельных мышечных групп.;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 особенностям режима работы мышц;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 различию участвующих в работе меха­низмов энергообеспечения мышечной деятельности;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 интенсивности работы.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58450"/>
            <a:ext cx="85206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комплекс </a:t>
            </a:r>
            <a:r>
              <a:rPr lang="ru"/>
              <a:t>общеразвивающих упражнений</a:t>
            </a:r>
            <a:r>
              <a:rPr lang="ru"/>
              <a:t>?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602750"/>
            <a:ext cx="85206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500"/>
              <a:t>Общеразвивающие упражнения</a:t>
            </a:r>
            <a:r>
              <a:rPr lang="ru" sz="2500"/>
              <a:t> — упражнения, развивающие двигательный аппарат человека, его мышечный корсет и гибкость тела, а также в целом способствующие укреплению и оздоровлению организма.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Для чего необходимы данные упражнения</a:t>
            </a:r>
            <a:r>
              <a:rPr lang="ru"/>
              <a:t>?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69750"/>
            <a:ext cx="8520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Суть упражнений заключается в целенаправленном совершении двигательных действий, с задействованием туловища, рук, ног, а также других различных частей тела. </a:t>
            </a:r>
            <a:r>
              <a:rPr lang="ru" sz="2500"/>
              <a:t>Существует множество комплексов таких упражнений, что позволяет использовать данные упражнения и людям с различными заболеваниями и нарушениями функционирования организма.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Влияние ОРУ на организм: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69750"/>
            <a:ext cx="85206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При систематическом использовании комплекса общеразвивающих упражнений укрепляются и растут не только мышечные волокна, но также укрепляется сердечно-сосудистая система организма, развиваются зоны мозга ответственные за моторику.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ОРУ: Упражнение 1.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44725"/>
            <a:ext cx="46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И. п. — стоя, ноги на ширине плеч. Круговые движения прямыми руками вперед и назад с максимальной амплитудой.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200"/>
              <a:t>Выполните 15 раз.</a:t>
            </a:r>
            <a:endParaRPr sz="22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375" y="931150"/>
            <a:ext cx="34004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 ОРУ: Упражнение 2.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344725"/>
            <a:ext cx="46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И. п. — стоя, согнув руки в локтях, кисти к плечам. Круговые движения плечами вперед и назад — сначала одновременные, затем поочередные.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Выполните 15 раз.</a:t>
            </a:r>
            <a:endParaRPr sz="17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725" y="1083550"/>
            <a:ext cx="3155250" cy="35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