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dae199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dae199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dae199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dae199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8dae199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8dae199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dae199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dae199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dae199b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dae199b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dae199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dae199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dae199b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dae199b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dae199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dae199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dae199b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dae199b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dae199b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dae199b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fa7c4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fa7c4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dae199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dae199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dae199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dae199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dae199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dae199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dae199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dae199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dae199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dae199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dae199b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8dae199b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niiap.ru/about/news/2229245/#:~:text=%C2%AB%D0%94%D1%8B%D1%85%D0%B0%D1%82%D0%B5%D0%BB%D1%8C%D0%BD%D0%B0%D1%8F%20%D0%B3%D0%B8%D0%BC%D0%BD%D0%B0%D1%81%D1%82%D0%B8%D0%BA%D0%B0%3A%20%D0%B2%D0%B8%D0%B4%D1%8B%2C%20%D1%82%D0%B5%D1%85%D0%BD%D0%B8%D0%BA%D0%B0,%D1%82%D0%B0%D0%BA%D0%B6%D0%B5%20%D1%83%D0%BF%D1%80%D0%BE%D1%87%D0%BD%D1%8F%D0%B5%D1%82%D1%81%D1%8F%20%D0%BA%D0%BE%D1%81%D1%82%D0%BD%D0%BE%2D%D1%81%D0%B2%D1%8F%D0%B7%D0%BE%D1%87%D0%BD%D0%B0%D1%8F%20%D1%81%D0%B8%D1%81%D1%82%D0%B5%D0%BC%D0%B0." TargetMode="External"/><Relationship Id="rId4" Type="http://schemas.openxmlformats.org/officeDocument/2006/relationships/hyperlink" Target="https://www.rniiap.ru/about/news/2229245/#:~:text=%C2%AB%D0%94%D1%8B%D1%85%D0%B0%D1%82%D0%B5%D0%BB%D1%8C%D0%BD%D0%B0%D1%8F%20%D0%B3%D0%B8%D0%BC%D0%BD%D0%B0%D1%81%D1%82%D0%B8%D0%BA%D0%B0%3A%20%D0%B2%D0%B8%D0%B4%D1%8B%2C%20%D1%82%D0%B5%D1%85%D0%BD%D0%B8%D0%BA%D0%B0,%D1%82%D0%B0%D0%BA%D0%B6%D0%B5%20%D1%83%D0%BF%D1%80%D0%BE%D1%87%D0%BD%D1%8F%D0%B5%D1%82%D1%81%D1%8F%20%D0%BA%D0%BE%D1%81%D1%82%D0%BD%D0%BE%2D%D1%81%D0%B2%D1%8F%D0%B7%D0%BE%D1%87%D0%BD%D0%B0%D1%8F%20%D1%81%D0%B8%D1%81%D1%82%D0%B5%D0%BC%D0%B0." TargetMode="External"/><Relationship Id="rId11" Type="http://schemas.openxmlformats.org/officeDocument/2006/relationships/hyperlink" Target="https://eemuzh.ru/blog/marina-korpan-lichnaia-zhizn-muzh-biografiia/2019-05-19-936" TargetMode="External"/><Relationship Id="rId10" Type="http://schemas.openxmlformats.org/officeDocument/2006/relationships/hyperlink" Target="https://www.livelib.ru/author/344664-marina-korpan" TargetMode="External"/><Relationship Id="rId12" Type="http://schemas.openxmlformats.org/officeDocument/2006/relationships/hyperlink" Target="https://www.mskcc.org/ru/cancer-care/patient-education/breathing-exercises" TargetMode="External"/><Relationship Id="rId9" Type="http://schemas.openxmlformats.org/officeDocument/2006/relationships/hyperlink" Target="https://ru.wikipedia.org/wiki/%D0%91%D1%83%D1%82%D0%B5%D0%B9%D0%BA%D0%BE,_%D0%9A%D0%BE%D0%BD%D1%81%D1%82%D0%B0%D0%BD%D1%82%D0%B8%D0%BD_%D0%9F%D0%B0%D0%B2%D0%BB%D0%BE%D0%B2%D0%B8%D1%87" TargetMode="External"/><Relationship Id="rId5" Type="http://schemas.openxmlformats.org/officeDocument/2006/relationships/hyperlink" Target="https://www.rniiap.ru/about/news/2229245/#:~:text=%C2%AB%D0%94%D1%8B%D1%85%D0%B0%D1%82%D0%B5%D0%BB%D1%8C%D0%BD%D0%B0%D1%8F%20%D0%B3%D0%B8%D0%BC%D0%BD%D0%B0%D1%81%D1%82%D0%B8%D0%BA%D0%B0%3A%20%D0%B2%D0%B8%D0%B4%D1%8B%2C%20%D1%82%D0%B5%D1%85%D0%BD%D0%B8%D0%BA%D0%B0,%D1%82%D0%B0%D0%BA%D0%B6%D0%B5%20%D1%83%D0%BF%D1%80%D0%BE%D1%87%D0%BD%D1%8F%D0%B5%D1%82%D1%81%D1%8F%20%D0%BA%D0%BE%D1%81%D1%82%D0%BD%D0%BE%2D%D1%81%D0%B2%D1%8F%D0%B7%D0%BE%D1%87%D0%BD%D0%B0%D1%8F%20%D1%81%D0%B8%D1%81%D1%82%D0%B5%D0%BC%D0%B0." TargetMode="External"/><Relationship Id="rId6" Type="http://schemas.openxmlformats.org/officeDocument/2006/relationships/hyperlink" Target="https://www.rniiap.ru/about/news/2229245/#:~:text=%C2%AB%D0%94%D1%8B%D1%85%D0%B0%D1%82%D0%B5%D0%BB%D1%8C%D0%BD%D0%B0%D1%8F%20%D0%B3%D0%B8%D0%BC%D0%BD%D0%B0%D1%81%D1%82%D0%B8%D0%BA%D0%B0%3A%20%D0%B2%D0%B8%D0%B4%D1%8B%2C%20%D1%82%D0%B5%D1%85%D0%BD%D0%B8%D0%BA%D0%B0,%D1%82%D0%B0%D0%BA%D0%B6%D0%B5%20%D1%83%D0%BF%D1%80%D0%BE%D1%87%D0%BD%D1%8F%D0%B5%D1%82%D1%81%D1%8F%20%D0%BA%D0%BE%D1%81%D1%82%D0%BD%D0%BE%2D%D1%81%D0%B2%D1%8F%D0%B7%D0%BE%D1%87%D0%BD%D0%B0%D1%8F%20%D1%81%D0%B8%D1%81%D1%82%D0%B5%D0%BC%D0%B0." TargetMode="External"/><Relationship Id="rId7" Type="http://schemas.openxmlformats.org/officeDocument/2006/relationships/hyperlink" Target="https://tion.ru/blog/dyhatelnaya-gimnastika/" TargetMode="External"/><Relationship Id="rId8" Type="http://schemas.openxmlformats.org/officeDocument/2006/relationships/hyperlink" Target="https://ru.wikipedia.org/wiki/%D0%A1%D1%82%D1%80%D0%B5%D0%BB%D1%8C%D0%BD%D0%B8%D0%BA%D0%BE%D0%B2%D0%B0,_%D0%90%D0%BB%D0%B5%D0%BA%D1%81%D0%B0%D0%BD%D0%B4%D1%80%D0%B0_%D0%9D%D0%B8%D0%BA%D0%BE%D0%BB%D0%B0%D0%B5%D0%B2%D0%BD%D0%B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упражнений “Дыхательная гимнастика”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Дыхательная гимнастика Бутейко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69750"/>
            <a:ext cx="8520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Вдох — 2 секунды.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Выдох — 4 секунды.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Задержка дыхания — 4 секунды.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Само дыхание должно быть легким, незаметным, в отличие от методики Стрельниковой, абсолютно бесшумным.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Марина Игоревна Корпан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08250"/>
            <a:ext cx="47547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Инструктор по бодифлексу и разным дыхательным гимнастикам. Преподает в специальной студии, а также выезжает к клиентам на дом. Помимо всего, она является инструктором канала «ЖИВИ!». </a:t>
            </a:r>
            <a:endParaRPr sz="25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50" y="931150"/>
            <a:ext cx="3907551" cy="39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Дыхательная гимнастика Марины Корпан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91050"/>
            <a:ext cx="85206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В основе методики Марины Корпан лежат бодифлекс и оксисайз — сочетание правильного дыхания с растяжкой мышц:</a:t>
            </a:r>
            <a:endParaRPr sz="2500"/>
          </a:p>
          <a:p>
            <a:pPr indent="-387350" lvl="0" marL="457200" rtl="0" algn="just">
              <a:spcBef>
                <a:spcPts val="160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Вдох через нос с втягиванием живота.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Спокойный выдох через рот с максимальным выходом воздуха из легких.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Дыхательная гимнастика — упражнения дыхательной йоги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853050"/>
            <a:ext cx="85206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Йога берет свое начало из древности и помогает не только чувствовать свое тело, контролировать эмоции и разум, но и постигать духовное начало. Одной из ступеней йоги является дыхание.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Дыхательная гимнастика — упражнения дыхательной йоги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472050"/>
            <a:ext cx="85206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Исходное положение может быть любым: сидя, стоя, лежа. Важно помнить, что сидеть нужно с ровной спиной и расправленной грудью. Лежать — на твердой поверхности, дышать только через нос.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Резкий выдох, при этом нижняя часть живота втягивается.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Вдох также начинается с нижней части живота, затем идет верхняя часть, ребра разводятся в стороны и только потом расширяется грудная клетка с легким подъемом плечей.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Фаза выдоха: втягиваем живот, выдыхаем, опускаем ребра и грудь.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Вдох и выдох легкие и свободные — должно поступить столько воздуха, сколько необходимо для комфортного дыхания. Это упражнение осваивают постепенно: с 20 секунд по 2 минуты в день. Позже можно дойти до 8—10 минут в день.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Вращения плечами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073725"/>
            <a:ext cx="88323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Удобно сядьте или лягте на спину на кровати, руки расслаблены и находятся вдоль туловища.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Круговым движением переместите плечи вперед, вверх, назад и вниз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Повторите 5 раз</a:t>
            </a:r>
            <a:endParaRPr sz="17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00" y="2417050"/>
            <a:ext cx="4164650" cy="2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Диафрагмальное дыхание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073725"/>
            <a:ext cx="87033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Лягте на спину или сядьте на стул со спинкой.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Положите одну или обе руки себе на живот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Медленно и глубоко вдохните через нос. Живот должен подняться, но верхняя часть груди должна оставаться неподвижной и расслабленной.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Медленно выдохните через сложенные в трубочку губы (будто задуваете свечи). Вместе с выдохом медленно и аккуратно подтягивайте живот к позвоночнику.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Повторите 5 раз</a:t>
            </a:r>
            <a:endParaRPr sz="17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304" y="2921154"/>
            <a:ext cx="6419700" cy="20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Сжатие лопаток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138525" y="1122500"/>
            <a:ext cx="42603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Сядьте на стул со спинкой или лягте на спину на кровать.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Исходное положение — руки вдоль туловища, расслаблены, ладони направлены вверх. Осторожно сведите лопатки и опустите их вниз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Вдохните носом и выдохните через сложенные в трубочку губы (будто задуваете свечи).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Отдохните 1–2 секунды и повторите упражнение 5 раз</a:t>
            </a:r>
            <a:endParaRPr sz="17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50" y="1122488"/>
            <a:ext cx="4463750" cy="34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Быстрое дыхание носом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138525" y="1122500"/>
            <a:ext cx="42603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Сядьте на стул со спинкой или лягте на спину на кровать.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Сделайте глубокий вдох носом, затем быстро вдохните носом еще минимум 3 раза (не выдыхая)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Медленно выдохните через сложенные в трубочку губы (будто задуваете свечи).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Отдохните 1–2 секунды и повторите упражнение 3 раза.</a:t>
            </a:r>
            <a:endParaRPr sz="1700"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5392" r="0" t="0"/>
          <a:stretch/>
        </p:blipFill>
        <p:spPr>
          <a:xfrm>
            <a:off x="4572000" y="1122500"/>
            <a:ext cx="4567150" cy="334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Глубокое дыхание 4-8-8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138525" y="1122500"/>
            <a:ext cx="42603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Сядьте на стул со спинкой или лягте на спину на кровать.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Вдыхайте через нос в течение 4 секунд.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Постарайтесь задержать дыхание на 8 секунд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Медленно выдыхайте через сложенные в трубочку губы (будто задуваете свечи) в течение 8 секунд.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Отдохните 1–2 секунды и повторите упражнение 3 раза.</a:t>
            </a:r>
            <a:endParaRPr sz="170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225" y="1083550"/>
            <a:ext cx="4442175" cy="3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ды</a:t>
            </a:r>
            <a:r>
              <a:rPr lang="ru"/>
              <a:t>хательная гимнастика</a:t>
            </a:r>
            <a:r>
              <a:rPr lang="ru"/>
              <a:t>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4700"/>
            <a:ext cx="85206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Дыхательная гимнастика </a:t>
            </a:r>
            <a:r>
              <a:rPr lang="ru" sz="3100"/>
              <a:t>— это определенная последовательность дыхательных упражнений.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литературы: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Дыхательная</a:t>
            </a:r>
            <a:r>
              <a:rPr lang="ru" u="sng">
                <a:solidFill>
                  <a:schemeClr val="hlink"/>
                </a:solidFill>
                <a:hlinkClick r:id="rId4"/>
              </a:rPr>
              <a:t> </a:t>
            </a:r>
            <a:r>
              <a:rPr lang="ru" u="sng">
                <a:solidFill>
                  <a:schemeClr val="hlink"/>
                </a:solidFill>
                <a:hlinkClick r:id="rId5"/>
              </a:rPr>
              <a:t>гимнастика</a:t>
            </a:r>
            <a:r>
              <a:rPr lang="ru" u="sng">
                <a:solidFill>
                  <a:schemeClr val="hlink"/>
                </a:solidFill>
                <a:hlinkClick r:id="rId6"/>
              </a:rPr>
              <a:t>: виды, техника выполнения.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https://tion.ru/blog/dyhatelnaya-gimnastika/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8"/>
              </a:rPr>
              <a:t>Стрельникова Александра Николаевна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9"/>
              </a:rPr>
              <a:t>Бутейко Константин Павлович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10"/>
              </a:rPr>
              <a:t>https://www.livelib.ru/author/344664-marina-korpan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11"/>
              </a:rPr>
              <a:t>https://eemuzh.ru/blog/marina-korpan-lichnaia-zhizn-muzh-biografiia/2019-05-19-936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12"/>
              </a:rPr>
              <a:t>https://www.mskcc.org/ru/cancer-care/patient-education/breathing-exercises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дыхательная гимнастика влияет на организм</a:t>
            </a:r>
            <a:r>
              <a:rPr lang="ru"/>
              <a:t>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697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Улучшается общее состояние: повышается активность и концентрация, сон становится легким, а физические показатели лучше. При том, что упражнения дыхательной гимнастики можно выполнять по 30 минут в день без особых усилий, эффект чувствуется почти сразу, а видимый результат не заставит себя долго ждать.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вторы дыхательной гимнастики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69750"/>
            <a:ext cx="8520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Дыхательная гимнастика Стрельниковой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Дыхательная гимнастика Бутейко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Дыхательная гимнастика Марины Корпан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Дыхательная гимнастика — упражнения дыхательной йоги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58450"/>
            <a:ext cx="63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Александра Николаевна Стрельникова (1912—1989)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06675"/>
            <a:ext cx="51201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Будучи молодой оперной певицей, Александра Николаевна Стрельникова вместе с матерью разработала метод восстановления певческого голоса, так как с ним начались проблемы.</a:t>
            </a:r>
            <a:endParaRPr sz="25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00" y="358438"/>
            <a:ext cx="3255100" cy="4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гимнастики </a:t>
            </a:r>
            <a:r>
              <a:rPr lang="ru"/>
              <a:t>Стрельниковой: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69750"/>
            <a:ext cx="8520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500"/>
              <a:t>Суть методики Стрельниковой</a:t>
            </a:r>
            <a:r>
              <a:rPr lang="ru" sz="2500"/>
              <a:t> — в ежесекундном резком вдохе через нос, который сопровождается рядом упражнений. Такой вдох должен быть активным, сильным и шумным — “нюханье воздуха”. Выдох — незаметный, происходит сам по себе.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Дыхательная гимнастика Стрельниковой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065900"/>
            <a:ext cx="85206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Плечи с каждым вдохом двигаются не вверх, а вниз.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Ноздри должны смыкаться так, как будто на них нажимают. Они должны Вас слушаться и быть под контролем.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Гимнастику следует проводить до тех пор, пока она не станет Вас утомлять, пока есть удовольствие.</a:t>
            </a:r>
            <a:endParaRPr sz="2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58450"/>
            <a:ext cx="60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Константин Павлович Бутейко (27.01.1923 - 3.10.2003)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629525"/>
            <a:ext cx="4962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Советский учёный, физиолог, врач-клиницист, философ медицины, кандидат медицинских наук, член общественной организации «Международная академия информатизации». </a:t>
            </a:r>
            <a:endParaRPr sz="25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825" y="606125"/>
            <a:ext cx="3457850" cy="4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гимнастики Бутейко: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69750"/>
            <a:ext cx="8520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Метод дыхательных упражнений Константина Павловича Бутейко основана на принципе “меньше дышать”. Клинически доказано, что такой подход может лечить свыше 90 заболеваний, основная причина которых в недостатке углекислоты в организме. Сам автор назвал свой подход “методом волевого устранения глубокого дыхания”.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