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14430a18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14430a18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4430a18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14430a18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2f395af7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2f395af7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2f395af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2f395af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4efa7c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4efa7c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fa7c4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fa7c4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efa7c4b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efa7c4b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4430a1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14430a1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14430a18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14430a1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6a095b7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6a095b7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4430a18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4430a18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4430a18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14430a18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14430a18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14430a1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u.wikipedia.org/wiki/%D0%A4%D0%B8%D0%B7%D0%B8%D1%87%D0%B5%D1%81%D0%BA%D0%B8%D0%B5_%D1%83%D0%BF%D1%80%D0%B0%D0%B6%D0%BD%D0%B5%D0%BD%D0%B8%D1%8F" TargetMode="External"/><Relationship Id="rId4" Type="http://schemas.openxmlformats.org/officeDocument/2006/relationships/hyperlink" Target="https://www.youtube.com/watch?v=IIyXRGBydOU" TargetMode="External"/><Relationship Id="rId9" Type="http://schemas.openxmlformats.org/officeDocument/2006/relationships/hyperlink" Target="https://med.wikireading.ru/74130" TargetMode="External"/><Relationship Id="rId5" Type="http://schemas.openxmlformats.org/officeDocument/2006/relationships/hyperlink" Target="https://med.wikireading.ru/76188" TargetMode="External"/><Relationship Id="rId6" Type="http://schemas.openxmlformats.org/officeDocument/2006/relationships/hyperlink" Target="https://sport.wikireading.ru/2993" TargetMode="External"/><Relationship Id="rId7" Type="http://schemas.openxmlformats.org/officeDocument/2006/relationships/hyperlink" Target="https://sport.wikireading.ru/2985" TargetMode="External"/><Relationship Id="rId8" Type="http://schemas.openxmlformats.org/officeDocument/2006/relationships/hyperlink" Target="https://sport.wikireading.ru/298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63775"/>
            <a:ext cx="8520600" cy="11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/>
              <a:t>Комплекс упражнений для развития плечевого сустава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5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3ИВТ1.2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Упражнения: </a:t>
            </a:r>
            <a:r>
              <a:rPr lang="ru"/>
              <a:t>Обратное давление на плечевой сустав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725250"/>
            <a:ext cx="53091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положении ноги вместе положите руки на опору, находящуюся сзади на уровне поясницы. Не отпуская хват, выполняйте приседания с постепенным увеличением амплитуды, удерживая корпус прямо. Количество повторов 20–30.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900" y="1218725"/>
            <a:ext cx="21240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Упражнения: </a:t>
            </a:r>
            <a:r>
              <a:rPr lang="ru"/>
              <a:t>Боковое давление на плечевой сустав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906113"/>
            <a:ext cx="5447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положении стоя поднимите руку, согнутую в локте вверх, повернитесь боком к стене и обопритесь о нее локтем. Выполняйте надавливания локтем на стену с постепенным увеличением амплитуды. Количество повторов 15–20.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025" y="1066250"/>
            <a:ext cx="1457175" cy="3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Упражнения: </a:t>
            </a:r>
            <a:r>
              <a:rPr lang="ru"/>
              <a:t>Парные круги руками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78750"/>
            <a:ext cx="86514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Из положения ноги на ширине плеч, руки опущены вдоль корпуса, выполняйте разноименные встречные круги руками в вертикальной плоскости с одновременным проворотом в пояснице. Количество повторов 10–15.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350" y="2268650"/>
            <a:ext cx="4746661" cy="2667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0" l="0" r="0" t="2771"/>
          <a:stretch/>
        </p:blipFill>
        <p:spPr>
          <a:xfrm>
            <a:off x="5845657" y="2506844"/>
            <a:ext cx="1974468" cy="2503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Упражнения: </a:t>
            </a:r>
            <a:r>
              <a:rPr lang="ru"/>
              <a:t>Круги руками влево и вправо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56696" t="0"/>
          <a:stretch/>
        </p:blipFill>
        <p:spPr>
          <a:xfrm>
            <a:off x="4235250" y="1325427"/>
            <a:ext cx="2498655" cy="336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4">
            <a:alphaModFix/>
          </a:blip>
          <a:srcRect b="0" l="59153" r="0" t="0"/>
          <a:stretch/>
        </p:blipFill>
        <p:spPr>
          <a:xfrm>
            <a:off x="6733904" y="1298875"/>
            <a:ext cx="2254246" cy="322119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78750"/>
            <a:ext cx="42603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Из положения ноги на ширине плеч выполняйте круги двумя руками по часовой и против часовой стрелки с широкой амплитудой. Взгляд во время выполнения кругов направлен на кисти рук. Во время выполнения круга рука, двигающаяся по малому радиусу, сгибается в локтевом суставе. Количество повторов – 10 в одну сторону, 10 – в другую.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литературы: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Физические упражнения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Упражнения для развития гибкости плечевых суставов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https://med.wikireading.ru/76188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https://sport.wikireading.ru/2993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https://sport.wikireading.ru/2985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8"/>
              </a:rPr>
              <a:t>https://sport.wikireading.ru/2986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9"/>
              </a:rPr>
              <a:t>https://med.wikireading.ru/74130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 упражнение?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3100"/>
              <a:t>Упражнение </a:t>
            </a:r>
            <a:r>
              <a:rPr lang="ru" sz="3100"/>
              <a:t>— элементарные движения, составленные из них двигательные действия и их комплексы, систематизированные в целях физического развития.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упражнения для укрепления плечевого сустава?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837350"/>
            <a:ext cx="85206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Комплекс упражнений, направленный на развитие гибкости и подвижности плечевых суставов, вытяжение мышц плечевого пояса и раскрытие грудной клетки.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развития: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69750"/>
            <a:ext cx="85206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метод вариативного упражнения, 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игровой</a:t>
            </a:r>
            <a:r>
              <a:rPr lang="ru" sz="2500"/>
              <a:t>, 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соревновательный метод.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данные </a:t>
            </a:r>
            <a:r>
              <a:rPr lang="ru"/>
              <a:t>упражнения</a:t>
            </a:r>
            <a:r>
              <a:rPr lang="ru"/>
              <a:t> влияют на организм?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731825"/>
            <a:ext cx="85206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500"/>
              <a:t>Упражнения позволяют снять напряжение, чувство боли и зажатости в области шеи и плеч, улучшить осанку и обрести чувство спокойствия и расслабления. 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Упражнения</a:t>
            </a:r>
            <a:r>
              <a:rPr lang="ru"/>
              <a:t>: Для развития подвижности плечевых суставов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372550"/>
            <a:ext cx="40449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1. Сядьте на пол в позу лотоса или полулотоса.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2. Сделайте глубокий вдох, заводя прямые руки за спину. Соедините кисти в замок. Выдохните.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3. На вдохе медленно прогибайте спину и втягивайте живот, поднимая руки вверх. Досчитайте до 5. Опустите руки.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58122" t="0"/>
          <a:stretch/>
        </p:blipFill>
        <p:spPr>
          <a:xfrm>
            <a:off x="4727825" y="1723150"/>
            <a:ext cx="1914674" cy="27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b="0" l="49277" r="5" t="0"/>
          <a:stretch/>
        </p:blipFill>
        <p:spPr>
          <a:xfrm>
            <a:off x="6494125" y="1568000"/>
            <a:ext cx="2451675" cy="286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Упражнения: </a:t>
            </a:r>
            <a:r>
              <a:rPr lang="ru"/>
              <a:t>Упражнения для укрепления локтевых и плечевых суставов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29100"/>
            <a:ext cx="42603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1. Встаньте на пол, выпрямите спину, ноги поставьте на ширине плеч, руки опустите вдоль тела.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2. Руки согните в локтях и прижмите предплечья к ребрам. Сожмите кулаки и сделайте глубокий вдох.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3. Выдыхая, разогните левую руку, выводя кулак вперед. Досчитайте до 5.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4. На выдохе согните левую руку.</a:t>
            </a:r>
            <a:endParaRPr sz="15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500"/>
              <a:t>5. Повторите упражнение для другой руки.</a:t>
            </a:r>
            <a:endParaRPr sz="15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406058"/>
            <a:ext cx="2353269" cy="341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4">
            <a:alphaModFix/>
          </a:blip>
          <a:srcRect b="0" l="14126" r="0" t="0"/>
          <a:stretch/>
        </p:blipFill>
        <p:spPr>
          <a:xfrm>
            <a:off x="6964686" y="1378800"/>
            <a:ext cx="1943814" cy="3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Упражнения: </a:t>
            </a:r>
            <a:r>
              <a:rPr lang="ru"/>
              <a:t>Упражнение для укрепления плечевых суставов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561350"/>
            <a:ext cx="39360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1. Встаньте на пол, выпрямите спину, ноги поставьте на ширине плеч, руки опустите вдоль тела. Сделайте несколько ровных вдохов и выдохов.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2. Сделайте глубокий вдох, вытягивая руки перед собой, чуть сгибая их в локтях и сжимая кулаки.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3. На выдохе разведите руки в стороны. Досчитайте до 5.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4. На вдохе вернитесь в исходное положение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100" y="1083550"/>
            <a:ext cx="4591499" cy="369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Упражнения: </a:t>
            </a:r>
            <a:r>
              <a:rPr lang="ru"/>
              <a:t>Прямое давление на плечевой сустав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94525" y="1827075"/>
            <a:ext cx="4173600" cy="19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положении стоя ноги на ширине плеч наклонитесь вперед и положите руки на опору на высоте поясницы. Выполняйте прогибы в плечевых суставах вниз с постепенным увеличением амплитуды. Количество повторов 10–15 раз.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450" y="1376775"/>
            <a:ext cx="3928672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