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niglet"/>
      <p:regular r:id="rId12"/>
    </p:embeddedFont>
    <p:embeddedFont>
      <p:font typeface="Walter Turncoat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WalterTurncoat-regular.fntdata"/><Relationship Id="rId12" Type="http://schemas.openxmlformats.org/officeDocument/2006/relationships/font" Target="fonts/Snigle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5635aa2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5635aa2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635aa2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5635aa2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635aa25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5635aa25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635aa25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635aa2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635aa2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5635aa2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ЭУК и самооценка созданных ЭО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подготовила студентка 4ИВТ Логинова Софья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“Качество” это: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характеризующие качество объекта с точки зрения его компонентов и их взаимосвязей.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определяющие качество объекта как совокупность его характеристик, относящихся к способности удовлетворять установленные и предполагаемые потребности.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-6025" y="586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ЭУК должна решать следующие задачи: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105850"/>
            <a:ext cx="82296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реализация требований ФГОС, нормативной документации в проекте ЭУК в виде результатов обучения в условиях компетентностного подхода;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разработка детальной модульной структуры ЭУК и сценариев изучения материала;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разработка качественного учебно-методического материала;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выбор форм и технологий контроля результатов обучения, разработка контрольно-измерительных материалов;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подбор и структурирование вспомогательного материала.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-6025" y="586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Процедура оценки ЭО включает в себя следующие этапы: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" y="1105850"/>
            <a:ext cx="82296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инструктивный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информационный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коммуникативный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контрольный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-6025" y="586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</a:t>
            </a:r>
            <a:r>
              <a:rPr lang="ru"/>
              <a:t>УК включает в себя четыре взаимосвязанных блока: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105850"/>
            <a:ext cx="82296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измерение, результатом которого являются конкретные значения;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определение уровня рейтинга для измеренных значений;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ru"/>
              <a:t>оценка, объединяющая уровни рейтинга и позволяющая сделать утверждение о качестве ЭУК.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-6025" y="586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Таким образом: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105850"/>
            <a:ext cx="82296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Важно понимать составляющие курса для оценки созданного ЭО, а также изначальные его цели и запросы, для соотнесения результата и утвержденного </a:t>
            </a:r>
            <a:r>
              <a:rPr lang="ru"/>
              <a:t>«‎идеала»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