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38a04c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38a04c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38a04c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38a04c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38a04c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38a04c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a38a04c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a38a04c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38a04c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38a04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38a04c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a38a04c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38a04c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38a04c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38a04c2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38a04c2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38a04c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38a04c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38a04c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38a04c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ontanka.ru/?gy" TargetMode="External"/><Relationship Id="rId4" Type="http://schemas.openxmlformats.org/officeDocument/2006/relationships/hyperlink" Target="https://ru.wikipedia.org/wiki/%D0%A4%D0%BE%D0%BD%D1%82%D0%B0%D0%BD%D0%BA%D0%B0.%D1%80%D1%8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12" Type="http://schemas.openxmlformats.org/officeDocument/2006/relationships/slide" Target="/ppt/slides/slide11.xml"/><Relationship Id="rId9" Type="http://schemas.openxmlformats.org/officeDocument/2006/relationships/slide" Target="/ppt/slides/slide8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ntanka.ru/?g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62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Информационное </a:t>
            </a:r>
            <a:r>
              <a:rPr lang="ru"/>
              <a:t>агентство</a:t>
            </a:r>
            <a:r>
              <a:rPr lang="ru"/>
              <a:t> </a:t>
            </a:r>
            <a:r>
              <a:rPr lang="ru"/>
              <a:t>«‎Фонтанка»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8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4ИВТ Логинова Софья Андреевна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Приятный сервис, которому можно доверять. Много новостей связанных с Питером, что является актуальным. Издание не зацикливается на одном инфо-поводе и публикует новости от политической ситуации до культуры.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 сайта не лучший с точки зрения </a:t>
            </a:r>
            <a:r>
              <a:rPr lang="ru"/>
              <a:t>пользовательского</a:t>
            </a:r>
            <a:r>
              <a:rPr lang="ru"/>
              <a:t> интерфейса, слегка перегружен, но все понятно и логически </a:t>
            </a:r>
            <a:r>
              <a:rPr lang="ru"/>
              <a:t>структурировано</a:t>
            </a:r>
            <a:r>
              <a:rPr lang="ru"/>
              <a:t>. 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Сайт </a:t>
            </a:r>
            <a:r>
              <a:rPr lang="ru"/>
              <a:t>«‎Фонтанка.ру»: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https://www.fontanka.ru/?gy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 Википедия: Фонтанка.ру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https://ru.wikipedia.org/wiki/Фонтанка.ру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Краткая информация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4"/>
              </a:rPr>
              <a:t>Сайт </a:t>
            </a:r>
            <a:r>
              <a:rPr lang="ru" u="sng">
                <a:solidFill>
                  <a:schemeClr val="hlink"/>
                </a:solidFill>
                <a:hlinkClick action="ppaction://hlinksldjump" r:id="rId5"/>
              </a:rPr>
              <a:t>«‎Фонтанка.ру»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6"/>
              </a:rPr>
              <a:t>Управление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7"/>
              </a:rPr>
              <a:t>Редакционная политика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8"/>
              </a:rPr>
              <a:t>Источники агентства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9"/>
              </a:rPr>
              <a:t>Содержание сайта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0"/>
              </a:rPr>
              <a:t>Социальные сети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1"/>
              </a:rPr>
              <a:t>Общее впечатление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2"/>
              </a:rPr>
              <a:t>Источники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информация об информационном </a:t>
            </a:r>
            <a:r>
              <a:rPr lang="ru"/>
              <a:t>агентстве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«‎Фонтанка.ру» — российская информационная и общественно-политическая электронная газета.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Год создания: 6 августа 2000 года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Город издания: Санкт-Петербург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Ссылка на издание: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https://www.fontanka.ru/?gy</a:t>
            </a:r>
            <a:r>
              <a:rPr lang="ru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«Фонтанка.ру» является крупнейшим по охвату аудитории интернет-изданием Санкт-Петербурга.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Возрастное ограничение: 18+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850" y="18669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180" l="11105" r="12360" t="8627"/>
          <a:stretch/>
        </p:blipFill>
        <p:spPr>
          <a:xfrm>
            <a:off x="0" y="0"/>
            <a:ext cx="81191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 rot="5400000">
            <a:off x="6710800" y="2497225"/>
            <a:ext cx="34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Сайт </a:t>
            </a:r>
            <a:r>
              <a:rPr lang="ru" sz="2120"/>
              <a:t>«‎Фонтанка.ру» </a:t>
            </a:r>
            <a:endParaRPr sz="212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Зарегистрирован</a:t>
            </a:r>
            <a:r>
              <a:rPr lang="ru"/>
              <a:t> по адресу: Санкт-Петербург, улица Зодчего Росси, дом 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Зарегистрирована</a:t>
            </a:r>
            <a:r>
              <a:rPr lang="ru"/>
              <a:t> в МПТР РФ: 26 апреля 2002 года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Создатели:  Андрей Константинов, Александр Горшков, Андрей Потапенко и Евгений Вышенков.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Владелец: </a:t>
            </a:r>
            <a:r>
              <a:rPr lang="ru"/>
              <a:t>Виктор Шкулёв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Свидетельство Роскомнадзора ЭЛ № ФС 77-66333 от 14.07.2016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Редакционная политика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«Фонтанка.ру» ориентирована на региональную повестку.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50% — новости общенационального характера.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</a:t>
            </a:r>
            <a:r>
              <a:rPr lang="ru"/>
              <a:t> есть раздел о петербургском бизнесе.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</a:t>
            </a:r>
            <a:r>
              <a:rPr lang="ru"/>
              <a:t>агентства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Медиапроект «ОВД-Инфо» включен в реестр иностранных агентов.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«Медиазона» признана Минюстом РФ средством массовой информации, выполняющим функции иностранного агента.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«Интерфакс» 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агентства состоит из: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дня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рубрики </a:t>
            </a:r>
            <a:r>
              <a:rPr lang="ru"/>
              <a:t>«‎Фонтанка Pro»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рубрики «‎Особое мнение»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по стране и СПб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архива материалов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афиши театра, кино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компаний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Социальные сети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Вконтакте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Instagram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Telegram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Яндекс.Zen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Viber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