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Digital Report это </a:t>
            </a:r>
            <a:r>
              <a:rPr lang="ru"/>
              <a:t>уникальный информационно-аналитический портал и профессиональное сообщество, которые отслеживают развитие цифровой экономики в странах Евразии.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9924726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9924726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4992472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4992472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992472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992472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2020 году было принято решение реформировать стартовую площадку проекта, поэтому ведущие журналисты Digital Report открыли Digital-Report.ru для продолжения работы на информационном поле СНГ.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992472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4992472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DR – открытое освещение вопросов современного цифрового общества.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Проект предложил экспертам в России формат, который позволяет им высказывать свое мнение по любым вопросам индустрии. Без сокращений и купюр.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992472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992472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составе редакции журналисты, которые решили продолжать развивать идеи стартового проекта, ведь именно они все долгие годы работали над успешными форматами, публиковали интервью первых лиц государств СНГ и экспертов.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Александр Николайчук — главный редактор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Александр Власкин — редактор международных новостей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Владимир Волков — выпускающий редактор новостей.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49924726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49924726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состоит из меню и двух колонок: плитки новостей по категориям в центре  и общего </a:t>
            </a:r>
            <a:r>
              <a:rPr lang="ru"/>
              <a:t>«‎топика» с новостями справа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4992472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4992472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595959"/>
                </a:solidFill>
              </a:rPr>
              <a:t>Сайт делится на несколько информационных разделов: 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ru">
                <a:solidFill>
                  <a:srgbClr val="595959"/>
                </a:solidFill>
              </a:rPr>
              <a:t>Цифровая экономика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ru">
                <a:solidFill>
                  <a:srgbClr val="595959"/>
                </a:solidFill>
              </a:rPr>
              <a:t>Кибербезопасность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ru">
                <a:solidFill>
                  <a:srgbClr val="595959"/>
                </a:solidFill>
              </a:rPr>
              <a:t>Электронное управление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ru">
                <a:solidFill>
                  <a:srgbClr val="595959"/>
                </a:solidFill>
              </a:rPr>
              <a:t>Цифровой доступ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кроме того, каждый из них делится еще на подразделы. Также есть поиск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992472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4992472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Площадка </a:t>
            </a:r>
            <a:r>
              <a:rPr lang="ru"/>
              <a:t>сотрудничает с журналистами по всему миру и более 400 экспертами из 10 стран США и Европы. Среди читателей –  жители стран СНГ, специалисты, правительственные эксперты и руководители компаний и ведомств.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4992472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4992472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9924726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9924726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Digital Report выступает информационным партнером крупных информационных мероприятий — IGF, ENOG, IoT Harvest /IoT Awards  и других. Издание сотрудничает с профильными ассоциациями в России, такими как Руссофт и Iotas.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igital.report/wsis-10-byron-hollan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igital.repor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66450"/>
            <a:ext cx="8520600" cy="11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«‎</a:t>
            </a:r>
            <a:r>
              <a:rPr lang="ru"/>
              <a:t>Digital Report»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81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Логинова Софья 4ИВТ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 впечатление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Digital.Report – это единственный ресурс, специализирующийся исключительно на вопросах развития цифровой экономики и информационной безопасности в Евразийском, региональном масштабе.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Он направлен на руководителей и экспертов, но в то же время дает </a:t>
            </a:r>
            <a:r>
              <a:rPr lang="ru"/>
              <a:t>«обычному‎» читателю возможность понять, что его ждет завтра.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Сайт удобно структурирован, на нем представлена полная и необходимая информация как о самом проекте, так и в новостях. Поэтому впечатление от сервиса хорошее.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https://digital.report/wsis-10-byron-holland/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Краткая информация о </a:t>
            </a:r>
            <a:r>
              <a:rPr lang="ru"/>
              <a:t>«‎Digital Report»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Название: Digital.Report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Год издания: 2014 год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Ссылка: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https://digital.report/</a:t>
            </a:r>
            <a:r>
              <a:rPr lang="ru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</a:t>
            </a:r>
            <a:r>
              <a:rPr lang="ru"/>
              <a:t> направления деятельности и функции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страницах DR вы найдете материалы касающиеся актуальных вопросов политики и регулирования процессов цифровой трансформации экономик стран Евразии, развития ИКТ сферы, информационной безопасности, развития инфраструктур и других проблем, как на национальных, так и на международно-региональных уровнях.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Система управления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Выпускаемый специалистами находящимися в Москве, Минске, Тбилиси, Бишкеке и Оттаве, DR сотрудничает с разветвленной сетью журналистов специализирующихся в ИКТ и более чем 350 экспертами из 10 стран Евразийского региона.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17857" r="0" t="0"/>
          <a:stretch/>
        </p:blipFill>
        <p:spPr>
          <a:xfrm>
            <a:off x="0" y="0"/>
            <a:ext cx="5270824" cy="31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417" y="1873850"/>
            <a:ext cx="4678580" cy="32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сайта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делится на несколько информационных разделов: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Цифровая </a:t>
            </a:r>
            <a:r>
              <a:rPr lang="ru"/>
              <a:t>экономика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Кибербезопасность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Электронное управление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Цифровой доступ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Пользователя сайта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число постоянных читателей входят элита ИКТ специалистов, включая лица ‘принимающие решения’, инноваторы отрасли, исследователи и все те, кто интересуется завтрашним днем.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Качество информации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сайте предложена информация об основных  цифровых событиях и </a:t>
            </a:r>
            <a:r>
              <a:rPr lang="ru"/>
              <a:t>представляет</a:t>
            </a:r>
            <a:r>
              <a:rPr lang="ru"/>
              <a:t> читателям аккуратную и обширную </a:t>
            </a:r>
            <a:r>
              <a:rPr lang="ru"/>
              <a:t>информацию</a:t>
            </a:r>
            <a:r>
              <a:rPr lang="ru"/>
              <a:t> не только по отдельным странам, но и общим трендам развития цифровых экономик региона.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Реклама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Информационно-аналитический портал Digital.Report предлагает все возможности коммерческого сотрудничества для привлечения пользователей к ИКТ-проектам: комплексные проекты, сочетающие все форматы и использующие активность соцсетей; баннерную рекламу; размещение публикаций по материалам заказчика на портале.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