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c741001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c74100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c74100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c74100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c741001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c741001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c74100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c74100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c74100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c74100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c741001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c741001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c74100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c74100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c74100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c74100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c74100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c74100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c741001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c741001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c74100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c74100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c74100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c74100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63475"/>
            <a:ext cx="8520600" cy="10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YouTube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25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4ИВТ Логинова Софья Андреевна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722350" cy="45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4">
            <a:alphaModFix/>
          </a:blip>
          <a:srcRect b="0" l="0" r="0" t="5473"/>
          <a:stretch/>
        </p:blipFill>
        <p:spPr>
          <a:xfrm>
            <a:off x="0" y="4028350"/>
            <a:ext cx="2545775" cy="11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590700" y="4453200"/>
            <a:ext cx="55533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Карта мира, которая показывает состояние сервиса YouTube в разных странах на 2021 год.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информации 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YouTube не раз подвергался критике и блокировки со стороны властей различных государств. В некоторых странах сервис является запрещенным и заблокированным (на 09.04.2022 года данный сервис частично приостановил работу на территории РФ).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этом к информации на сервисе есть вопросы и у пользователей — так как возможность загружать контент есть у всех пользователей, не всей информации можно доверять, поэтому здесь важно проверять свои источники, и не верить первому же </a:t>
            </a:r>
            <a:r>
              <a:rPr lang="ru"/>
              <a:t>«‎каналу».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впечатление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Это один из моих любимых сервисов: здесь можно найти лекции на всевозможные темы от университетов со всего мира, послушать подкасты, посмотреть видео для отдыха и так далее. Богатство ресурса и дизайн (а также темная тема) </a:t>
            </a:r>
            <a:r>
              <a:rPr lang="ru"/>
              <a:t>оставляют</a:t>
            </a:r>
            <a:r>
              <a:rPr lang="ru"/>
              <a:t> лишь </a:t>
            </a:r>
            <a:r>
              <a:rPr lang="ru"/>
              <a:t>приятные</a:t>
            </a:r>
            <a:r>
              <a:rPr lang="ru"/>
              <a:t> </a:t>
            </a:r>
            <a:r>
              <a:rPr lang="ru"/>
              <a:t>впечатления</a:t>
            </a:r>
            <a:r>
              <a:rPr lang="ru"/>
              <a:t> от </a:t>
            </a:r>
            <a:r>
              <a:rPr lang="ru"/>
              <a:t>сервиса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https://www.youtube.com/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https://ru.wikipedia.org/wiki/YouTube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Краткая информация о ресурсе </a:t>
            </a:r>
            <a:r>
              <a:rPr lang="ru"/>
              <a:t>«YouTube»‎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YouTube — видеохостинг, предоставляющий пользователям услуги хранения, доставки и показа видео. YouTube стал популярнейшим видеохостингом и вторым сайтом в мире по количеству посетителей.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январе 2012 года ежедневное количество просмотров видео на сайте достигло 4 млрд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Краткая информация о ресурсе «YouTube»‎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Владелец: Google (с 2006 года)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Авторы: Стив Чен, Чад Хёрли, Джавед Карим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Начало работы: 14 февраля 2005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Страна:  США, Сан-Бруно, Калифорния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направления деятельности и функции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Пользователи могут загружать, просматривать, оценивать, комментировать, добавлять в избранное и делиться видеозаписями, не нарушая правила и политику пользования сервисом.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сайте представлены: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фильмы,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музыкальные клипы,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трейлеры,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новости,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образовательные передачи,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любительские видеозаписи, включая видеоблоги, летсплеи, слайд-шоу, юмористические видеоролики и прочее.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сайта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Пользователи могут оставлять свои комментарии, оценивать чужие комментарии, добавлять аннотации и титры к видео, а также выставлять рейтинг просмотренным видео (но автор видео может скрыть количество лайков и дизлайков, если пожелает). Человек, загрузивший видео, также может запретить «встраивание» (embedding) своего видео на другие сайты, блоги и форумы. Также, по выбору, он может преобразовать загруженное видео из 2D в 3D.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type="title"/>
          </p:nvPr>
        </p:nvSpPr>
        <p:spPr>
          <a:xfrm>
            <a:off x="233775" y="448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о личном, или скриншот видеосервиса:)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Пользователи сайта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 данным «Российской газеты», в апреле 2013 года 2% аудитории сервиса, или 51 миллион человек, составляли россияне.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Наличие рекламы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2020 году YouTube обновил условия предоставления услуг, разрешив себе показывать рекламу в видео на любых каналах — даже на тех, которые не участвуют в партнёрской программе YouTube Partner Program (YPP). Если пользователь имеет подписку Premium, а также, если видео предназначено для детей — вся реклама отключена.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