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4"/>
  </p:notesMasterIdLst>
  <p:sldIdLst>
    <p:sldId id="274" r:id="rId2"/>
    <p:sldId id="262" r:id="rId3"/>
  </p:sldIdLst>
  <p:sldSz cx="9144000" cy="5143500" type="screen16x9"/>
  <p:notesSz cx="6858000" cy="9144000"/>
  <p:embeddedFontLst>
    <p:embeddedFont>
      <p:font typeface="Calligraffitti" panose="020B0604020202020204" charset="0"/>
      <p:regular r:id="rId5"/>
    </p:embeddedFont>
    <p:embeddedFont>
      <p:font typeface="Coming Soon" panose="020B0604020202020204" charset="0"/>
      <p:regular r:id="rId6"/>
    </p:embeddedFont>
    <p:embeddedFont>
      <p:font typeface="Nunito" panose="00000500000000000000" pitchFamily="2" charset="-52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05FCC6-0B26-4898-8D26-C4F6CC2B537F}">
  <a:tblStyle styleId="{BC05FCC6-0B26-4898-8D26-C4F6CC2B53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4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a80c9abe00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a80c9abe00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af111183c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af111183c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 rot="-45610">
            <a:off x="938266" y="1212165"/>
            <a:ext cx="3437103" cy="30431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930200" y="627400"/>
            <a:ext cx="36228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 rot="-20828">
            <a:off x="4927741" y="2422694"/>
            <a:ext cx="2921454" cy="7413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title" idx="2" hasCustomPrompt="1"/>
          </p:nvPr>
        </p:nvSpPr>
        <p:spPr>
          <a:xfrm rot="-20862">
            <a:off x="5772849" y="1679490"/>
            <a:ext cx="2076338" cy="7413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 rot="-21016">
            <a:off x="5051942" y="3159642"/>
            <a:ext cx="2797252" cy="7413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ng Soon"/>
              <a:buNone/>
              <a:defRPr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ng Soon"/>
              <a:buNone/>
              <a:defRPr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ng Soon"/>
              <a:buNone/>
              <a:defRPr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ng Soon"/>
              <a:buNone/>
              <a:defRPr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ng Soon"/>
              <a:buNone/>
              <a:defRPr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ng Soon"/>
              <a:buNone/>
              <a:defRPr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ng Soon"/>
              <a:buNone/>
              <a:defRPr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ng Soon"/>
              <a:buNone/>
              <a:defRPr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ligraffitti"/>
              <a:buNone/>
              <a:defRPr sz="2800">
                <a:solidFill>
                  <a:schemeClr val="dk1"/>
                </a:solidFill>
                <a:latin typeface="Calligraffitti"/>
                <a:ea typeface="Calligraffitti"/>
                <a:cs typeface="Calligraffitti"/>
                <a:sym typeface="Calligraffitt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ligraffitti"/>
              <a:buNone/>
              <a:defRPr sz="2800">
                <a:solidFill>
                  <a:schemeClr val="dk1"/>
                </a:solidFill>
                <a:latin typeface="Calligraffitti"/>
                <a:ea typeface="Calligraffitti"/>
                <a:cs typeface="Calligraffitti"/>
                <a:sym typeface="Calligraffitt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ligraffitti"/>
              <a:buNone/>
              <a:defRPr sz="2800">
                <a:solidFill>
                  <a:schemeClr val="dk1"/>
                </a:solidFill>
                <a:latin typeface="Calligraffitti"/>
                <a:ea typeface="Calligraffitti"/>
                <a:cs typeface="Calligraffitti"/>
                <a:sym typeface="Calligraffitt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ligraffitti"/>
              <a:buNone/>
              <a:defRPr sz="2800">
                <a:solidFill>
                  <a:schemeClr val="dk1"/>
                </a:solidFill>
                <a:latin typeface="Calligraffitti"/>
                <a:ea typeface="Calligraffitti"/>
                <a:cs typeface="Calligraffitti"/>
                <a:sym typeface="Calligraffitt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ligraffitti"/>
              <a:buNone/>
              <a:defRPr sz="2800">
                <a:solidFill>
                  <a:schemeClr val="dk1"/>
                </a:solidFill>
                <a:latin typeface="Calligraffitti"/>
                <a:ea typeface="Calligraffitti"/>
                <a:cs typeface="Calligraffitti"/>
                <a:sym typeface="Calligraffitt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ligraffitti"/>
              <a:buNone/>
              <a:defRPr sz="2800">
                <a:solidFill>
                  <a:schemeClr val="dk1"/>
                </a:solidFill>
                <a:latin typeface="Calligraffitti"/>
                <a:ea typeface="Calligraffitti"/>
                <a:cs typeface="Calligraffitti"/>
                <a:sym typeface="Calligraffitt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ligraffitti"/>
              <a:buNone/>
              <a:defRPr sz="2800">
                <a:solidFill>
                  <a:schemeClr val="dk1"/>
                </a:solidFill>
                <a:latin typeface="Calligraffitti"/>
                <a:ea typeface="Calligraffitti"/>
                <a:cs typeface="Calligraffitti"/>
                <a:sym typeface="Calligraffitt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ligraffitti"/>
              <a:buNone/>
              <a:defRPr sz="2800">
                <a:solidFill>
                  <a:schemeClr val="dk1"/>
                </a:solidFill>
                <a:latin typeface="Calligraffitti"/>
                <a:ea typeface="Calligraffitti"/>
                <a:cs typeface="Calligraffitti"/>
                <a:sym typeface="Calligraffitt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ligraffitti"/>
              <a:buNone/>
              <a:defRPr sz="2800">
                <a:solidFill>
                  <a:schemeClr val="dk1"/>
                </a:solidFill>
                <a:latin typeface="Calligraffitti"/>
                <a:ea typeface="Calligraffitti"/>
                <a:cs typeface="Calligraffitti"/>
                <a:sym typeface="Calligraffitt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5" r:id="rId2"/>
    <p:sldLayoutId id="214748365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4" name="Google Shape;1144;p51"/>
          <p:cNvGrpSpPr/>
          <p:nvPr/>
        </p:nvGrpSpPr>
        <p:grpSpPr>
          <a:xfrm rot="134293">
            <a:off x="97085" y="127255"/>
            <a:ext cx="8820721" cy="5003978"/>
            <a:chOff x="577150" y="371675"/>
            <a:chExt cx="2899721" cy="1958151"/>
          </a:xfrm>
        </p:grpSpPr>
        <p:sp>
          <p:nvSpPr>
            <p:cNvPr id="1145" name="Google Shape;1145;p51"/>
            <p:cNvSpPr/>
            <p:nvPr/>
          </p:nvSpPr>
          <p:spPr>
            <a:xfrm>
              <a:off x="702678" y="411388"/>
              <a:ext cx="1319736" cy="66413"/>
            </a:xfrm>
            <a:custGeom>
              <a:avLst/>
              <a:gdLst/>
              <a:ahLst/>
              <a:cxnLst/>
              <a:rect l="l" t="t" r="r" b="b"/>
              <a:pathLst>
                <a:path w="33464" h="1684" extrusionOk="0">
                  <a:moveTo>
                    <a:pt x="22724" y="1"/>
                  </a:moveTo>
                  <a:cubicBezTo>
                    <a:pt x="22094" y="1"/>
                    <a:pt x="21465" y="8"/>
                    <a:pt x="20832" y="25"/>
                  </a:cubicBezTo>
                  <a:cubicBezTo>
                    <a:pt x="20488" y="38"/>
                    <a:pt x="20132" y="38"/>
                    <a:pt x="19788" y="50"/>
                  </a:cubicBezTo>
                  <a:cubicBezTo>
                    <a:pt x="19432" y="63"/>
                    <a:pt x="19088" y="127"/>
                    <a:pt x="18731" y="127"/>
                  </a:cubicBezTo>
                  <a:cubicBezTo>
                    <a:pt x="18625" y="135"/>
                    <a:pt x="18517" y="138"/>
                    <a:pt x="18408" y="138"/>
                  </a:cubicBezTo>
                  <a:cubicBezTo>
                    <a:pt x="18168" y="138"/>
                    <a:pt x="17924" y="123"/>
                    <a:pt x="17687" y="114"/>
                  </a:cubicBezTo>
                  <a:cubicBezTo>
                    <a:pt x="17616" y="111"/>
                    <a:pt x="17545" y="110"/>
                    <a:pt x="17474" y="110"/>
                  </a:cubicBezTo>
                  <a:cubicBezTo>
                    <a:pt x="17193" y="110"/>
                    <a:pt x="16915" y="127"/>
                    <a:pt x="16630" y="127"/>
                  </a:cubicBezTo>
                  <a:cubicBezTo>
                    <a:pt x="13854" y="190"/>
                    <a:pt x="11066" y="305"/>
                    <a:pt x="8277" y="471"/>
                  </a:cubicBezTo>
                  <a:cubicBezTo>
                    <a:pt x="6889" y="534"/>
                    <a:pt x="5488" y="623"/>
                    <a:pt x="4113" y="725"/>
                  </a:cubicBezTo>
                  <a:lnTo>
                    <a:pt x="2025" y="878"/>
                  </a:lnTo>
                  <a:cubicBezTo>
                    <a:pt x="1668" y="891"/>
                    <a:pt x="1325" y="929"/>
                    <a:pt x="968" y="1018"/>
                  </a:cubicBezTo>
                  <a:cubicBezTo>
                    <a:pt x="624" y="1120"/>
                    <a:pt x="293" y="1298"/>
                    <a:pt x="39" y="1553"/>
                  </a:cubicBezTo>
                  <a:cubicBezTo>
                    <a:pt x="0" y="1578"/>
                    <a:pt x="0" y="1629"/>
                    <a:pt x="39" y="1655"/>
                  </a:cubicBezTo>
                  <a:cubicBezTo>
                    <a:pt x="51" y="1674"/>
                    <a:pt x="70" y="1683"/>
                    <a:pt x="90" y="1683"/>
                  </a:cubicBezTo>
                  <a:cubicBezTo>
                    <a:pt x="109" y="1683"/>
                    <a:pt x="128" y="1674"/>
                    <a:pt x="140" y="1655"/>
                  </a:cubicBezTo>
                  <a:cubicBezTo>
                    <a:pt x="382" y="1426"/>
                    <a:pt x="701" y="1260"/>
                    <a:pt x="1019" y="1184"/>
                  </a:cubicBezTo>
                  <a:cubicBezTo>
                    <a:pt x="1350" y="1082"/>
                    <a:pt x="1694" y="1069"/>
                    <a:pt x="2038" y="1056"/>
                  </a:cubicBezTo>
                  <a:lnTo>
                    <a:pt x="4126" y="916"/>
                  </a:lnTo>
                  <a:cubicBezTo>
                    <a:pt x="5514" y="814"/>
                    <a:pt x="6915" y="738"/>
                    <a:pt x="8290" y="662"/>
                  </a:cubicBezTo>
                  <a:cubicBezTo>
                    <a:pt x="11066" y="509"/>
                    <a:pt x="13854" y="407"/>
                    <a:pt x="16630" y="343"/>
                  </a:cubicBezTo>
                  <a:cubicBezTo>
                    <a:pt x="16987" y="343"/>
                    <a:pt x="17331" y="343"/>
                    <a:pt x="17687" y="305"/>
                  </a:cubicBezTo>
                  <a:cubicBezTo>
                    <a:pt x="18031" y="280"/>
                    <a:pt x="18387" y="241"/>
                    <a:pt x="18731" y="241"/>
                  </a:cubicBezTo>
                  <a:cubicBezTo>
                    <a:pt x="19088" y="241"/>
                    <a:pt x="19432" y="280"/>
                    <a:pt x="19788" y="292"/>
                  </a:cubicBezTo>
                  <a:lnTo>
                    <a:pt x="20832" y="292"/>
                  </a:lnTo>
                  <a:lnTo>
                    <a:pt x="25009" y="280"/>
                  </a:lnTo>
                  <a:cubicBezTo>
                    <a:pt x="25511" y="275"/>
                    <a:pt x="26013" y="273"/>
                    <a:pt x="26515" y="273"/>
                  </a:cubicBezTo>
                  <a:cubicBezTo>
                    <a:pt x="28798" y="273"/>
                    <a:pt x="31076" y="316"/>
                    <a:pt x="33362" y="369"/>
                  </a:cubicBezTo>
                  <a:cubicBezTo>
                    <a:pt x="33413" y="369"/>
                    <a:pt x="33438" y="343"/>
                    <a:pt x="33464" y="305"/>
                  </a:cubicBezTo>
                  <a:cubicBezTo>
                    <a:pt x="33464" y="254"/>
                    <a:pt x="33426" y="229"/>
                    <a:pt x="33375" y="229"/>
                  </a:cubicBezTo>
                  <a:cubicBezTo>
                    <a:pt x="30599" y="101"/>
                    <a:pt x="27810" y="50"/>
                    <a:pt x="25022" y="25"/>
                  </a:cubicBezTo>
                  <a:cubicBezTo>
                    <a:pt x="24253" y="11"/>
                    <a:pt x="23489" y="1"/>
                    <a:pt x="22724" y="1"/>
                  </a:cubicBezTo>
                  <a:close/>
                </a:path>
              </a:pathLst>
            </a:custGeom>
            <a:solidFill>
              <a:srgbClr val="4C1F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51"/>
            <p:cNvSpPr/>
            <p:nvPr/>
          </p:nvSpPr>
          <p:spPr>
            <a:xfrm>
              <a:off x="584682" y="394272"/>
              <a:ext cx="2892189" cy="1929835"/>
            </a:xfrm>
            <a:custGeom>
              <a:avLst/>
              <a:gdLst/>
              <a:ahLst/>
              <a:cxnLst/>
              <a:rect l="l" t="t" r="r" b="b"/>
              <a:pathLst>
                <a:path w="73336" h="48934" extrusionOk="0">
                  <a:moveTo>
                    <a:pt x="1990" y="48070"/>
                  </a:moveTo>
                  <a:cubicBezTo>
                    <a:pt x="2241" y="48320"/>
                    <a:pt x="2617" y="48440"/>
                    <a:pt x="3124" y="48440"/>
                  </a:cubicBezTo>
                  <a:cubicBezTo>
                    <a:pt x="3228" y="48440"/>
                    <a:pt x="3337" y="48435"/>
                    <a:pt x="3451" y="48425"/>
                  </a:cubicBezTo>
                  <a:lnTo>
                    <a:pt x="3451" y="48425"/>
                  </a:lnTo>
                  <a:cubicBezTo>
                    <a:pt x="3329" y="48438"/>
                    <a:pt x="3213" y="48444"/>
                    <a:pt x="3103" y="48444"/>
                  </a:cubicBezTo>
                  <a:cubicBezTo>
                    <a:pt x="2613" y="48444"/>
                    <a:pt x="2238" y="48318"/>
                    <a:pt x="1990" y="48070"/>
                  </a:cubicBezTo>
                  <a:close/>
                  <a:moveTo>
                    <a:pt x="63375" y="1"/>
                  </a:moveTo>
                  <a:cubicBezTo>
                    <a:pt x="61914" y="1"/>
                    <a:pt x="60437" y="14"/>
                    <a:pt x="58943" y="39"/>
                  </a:cubicBezTo>
                  <a:cubicBezTo>
                    <a:pt x="52054" y="128"/>
                    <a:pt x="44809" y="472"/>
                    <a:pt x="37220" y="1070"/>
                  </a:cubicBezTo>
                  <a:cubicBezTo>
                    <a:pt x="35104" y="1004"/>
                    <a:pt x="32626" y="966"/>
                    <a:pt x="29798" y="966"/>
                  </a:cubicBezTo>
                  <a:cubicBezTo>
                    <a:pt x="28797" y="966"/>
                    <a:pt x="27752" y="971"/>
                    <a:pt x="26664" y="981"/>
                  </a:cubicBezTo>
                  <a:cubicBezTo>
                    <a:pt x="23111" y="994"/>
                    <a:pt x="19559" y="1070"/>
                    <a:pt x="16031" y="1185"/>
                  </a:cubicBezTo>
                  <a:cubicBezTo>
                    <a:pt x="11256" y="1350"/>
                    <a:pt x="6660" y="1579"/>
                    <a:pt x="2267" y="1910"/>
                  </a:cubicBezTo>
                  <a:cubicBezTo>
                    <a:pt x="1566" y="1987"/>
                    <a:pt x="1019" y="2191"/>
                    <a:pt x="649" y="2560"/>
                  </a:cubicBezTo>
                  <a:cubicBezTo>
                    <a:pt x="242" y="2942"/>
                    <a:pt x="13" y="3515"/>
                    <a:pt x="0" y="4292"/>
                  </a:cubicBezTo>
                  <a:cubicBezTo>
                    <a:pt x="0" y="4508"/>
                    <a:pt x="0" y="4737"/>
                    <a:pt x="38" y="4979"/>
                  </a:cubicBezTo>
                  <a:lnTo>
                    <a:pt x="1121" y="46808"/>
                  </a:lnTo>
                  <a:cubicBezTo>
                    <a:pt x="1061" y="48229"/>
                    <a:pt x="1674" y="48934"/>
                    <a:pt x="2988" y="48934"/>
                  </a:cubicBezTo>
                  <a:cubicBezTo>
                    <a:pt x="3087" y="48934"/>
                    <a:pt x="3191" y="48930"/>
                    <a:pt x="3298" y="48922"/>
                  </a:cubicBezTo>
                  <a:cubicBezTo>
                    <a:pt x="7067" y="48629"/>
                    <a:pt x="10811" y="48425"/>
                    <a:pt x="14529" y="48298"/>
                  </a:cubicBezTo>
                  <a:lnTo>
                    <a:pt x="16031" y="48247"/>
                  </a:lnTo>
                  <a:cubicBezTo>
                    <a:pt x="18782" y="48158"/>
                    <a:pt x="25963" y="47967"/>
                    <a:pt x="37564" y="47699"/>
                  </a:cubicBezTo>
                  <a:cubicBezTo>
                    <a:pt x="46146" y="47483"/>
                    <a:pt x="53277" y="47317"/>
                    <a:pt x="58943" y="47190"/>
                  </a:cubicBezTo>
                  <a:cubicBezTo>
                    <a:pt x="62538" y="47104"/>
                    <a:pt x="65933" y="47073"/>
                    <a:pt x="69166" y="47073"/>
                  </a:cubicBezTo>
                  <a:cubicBezTo>
                    <a:pt x="69758" y="47073"/>
                    <a:pt x="70344" y="47074"/>
                    <a:pt x="70925" y="47076"/>
                  </a:cubicBezTo>
                  <a:cubicBezTo>
                    <a:pt x="71006" y="47080"/>
                    <a:pt x="71085" y="47082"/>
                    <a:pt x="71162" y="47082"/>
                  </a:cubicBezTo>
                  <a:cubicBezTo>
                    <a:pt x="72664" y="47082"/>
                    <a:pt x="73336" y="46252"/>
                    <a:pt x="73166" y="44593"/>
                  </a:cubicBezTo>
                  <a:lnTo>
                    <a:pt x="72071" y="2063"/>
                  </a:lnTo>
                  <a:cubicBezTo>
                    <a:pt x="72058" y="1694"/>
                    <a:pt x="72007" y="1363"/>
                    <a:pt x="71918" y="1096"/>
                  </a:cubicBezTo>
                  <a:cubicBezTo>
                    <a:pt x="71765" y="739"/>
                    <a:pt x="71536" y="472"/>
                    <a:pt x="71180" y="306"/>
                  </a:cubicBezTo>
                  <a:cubicBezTo>
                    <a:pt x="70874" y="179"/>
                    <a:pt x="70518" y="102"/>
                    <a:pt x="70085" y="102"/>
                  </a:cubicBezTo>
                  <a:cubicBezTo>
                    <a:pt x="67883" y="33"/>
                    <a:pt x="65648" y="1"/>
                    <a:pt x="63375" y="1"/>
                  </a:cubicBezTo>
                  <a:close/>
                </a:path>
              </a:pathLst>
            </a:custGeom>
            <a:solidFill>
              <a:srgbClr val="FA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51"/>
            <p:cNvSpPr/>
            <p:nvPr/>
          </p:nvSpPr>
          <p:spPr>
            <a:xfrm>
              <a:off x="577150" y="389224"/>
              <a:ext cx="2899051" cy="1940601"/>
            </a:xfrm>
            <a:custGeom>
              <a:avLst/>
              <a:gdLst/>
              <a:ahLst/>
              <a:cxnLst/>
              <a:rect l="l" t="t" r="r" b="b"/>
              <a:pathLst>
                <a:path w="73510" h="49207" extrusionOk="0">
                  <a:moveTo>
                    <a:pt x="62794" y="263"/>
                  </a:moveTo>
                  <a:cubicBezTo>
                    <a:pt x="64161" y="263"/>
                    <a:pt x="65530" y="273"/>
                    <a:pt x="66901" y="294"/>
                  </a:cubicBezTo>
                  <a:cubicBezTo>
                    <a:pt x="67716" y="307"/>
                    <a:pt x="68531" y="319"/>
                    <a:pt x="69346" y="345"/>
                  </a:cubicBezTo>
                  <a:cubicBezTo>
                    <a:pt x="69766" y="345"/>
                    <a:pt x="70174" y="358"/>
                    <a:pt x="70581" y="370"/>
                  </a:cubicBezTo>
                  <a:cubicBezTo>
                    <a:pt x="70976" y="409"/>
                    <a:pt x="71358" y="485"/>
                    <a:pt x="71638" y="740"/>
                  </a:cubicBezTo>
                  <a:cubicBezTo>
                    <a:pt x="71791" y="867"/>
                    <a:pt x="71893" y="1007"/>
                    <a:pt x="71982" y="1185"/>
                  </a:cubicBezTo>
                  <a:cubicBezTo>
                    <a:pt x="72058" y="1364"/>
                    <a:pt x="72084" y="1555"/>
                    <a:pt x="72122" y="1746"/>
                  </a:cubicBezTo>
                  <a:cubicBezTo>
                    <a:pt x="72147" y="1949"/>
                    <a:pt x="72147" y="2140"/>
                    <a:pt x="72147" y="2344"/>
                  </a:cubicBezTo>
                  <a:lnTo>
                    <a:pt x="72173" y="2968"/>
                  </a:lnTo>
                  <a:lnTo>
                    <a:pt x="72237" y="5413"/>
                  </a:lnTo>
                  <a:lnTo>
                    <a:pt x="72491" y="15256"/>
                  </a:lnTo>
                  <a:cubicBezTo>
                    <a:pt x="72568" y="18541"/>
                    <a:pt x="72657" y="21813"/>
                    <a:pt x="72771" y="25098"/>
                  </a:cubicBezTo>
                  <a:lnTo>
                    <a:pt x="72911" y="30014"/>
                  </a:lnTo>
                  <a:lnTo>
                    <a:pt x="73039" y="34929"/>
                  </a:lnTo>
                  <a:lnTo>
                    <a:pt x="73281" y="44771"/>
                  </a:lnTo>
                  <a:cubicBezTo>
                    <a:pt x="73319" y="45153"/>
                    <a:pt x="73332" y="45535"/>
                    <a:pt x="73230" y="45892"/>
                  </a:cubicBezTo>
                  <a:cubicBezTo>
                    <a:pt x="73153" y="46261"/>
                    <a:pt x="72962" y="46592"/>
                    <a:pt x="72657" y="46809"/>
                  </a:cubicBezTo>
                  <a:cubicBezTo>
                    <a:pt x="72377" y="47013"/>
                    <a:pt x="71995" y="47102"/>
                    <a:pt x="71613" y="47127"/>
                  </a:cubicBezTo>
                  <a:cubicBezTo>
                    <a:pt x="71549" y="47131"/>
                    <a:pt x="71485" y="47133"/>
                    <a:pt x="71422" y="47133"/>
                  </a:cubicBezTo>
                  <a:cubicBezTo>
                    <a:pt x="71294" y="47133"/>
                    <a:pt x="71167" y="47127"/>
                    <a:pt x="71040" y="47127"/>
                  </a:cubicBezTo>
                  <a:lnTo>
                    <a:pt x="70441" y="47127"/>
                  </a:lnTo>
                  <a:cubicBezTo>
                    <a:pt x="69658" y="47114"/>
                    <a:pt x="68875" y="47108"/>
                    <a:pt x="68092" y="47108"/>
                  </a:cubicBezTo>
                  <a:cubicBezTo>
                    <a:pt x="67309" y="47108"/>
                    <a:pt x="66526" y="47114"/>
                    <a:pt x="65743" y="47127"/>
                  </a:cubicBezTo>
                  <a:cubicBezTo>
                    <a:pt x="62597" y="47140"/>
                    <a:pt x="59465" y="47204"/>
                    <a:pt x="56333" y="47280"/>
                  </a:cubicBezTo>
                  <a:lnTo>
                    <a:pt x="37513" y="47726"/>
                  </a:lnTo>
                  <a:lnTo>
                    <a:pt x="18705" y="48209"/>
                  </a:lnTo>
                  <a:lnTo>
                    <a:pt x="16350" y="48273"/>
                  </a:lnTo>
                  <a:lnTo>
                    <a:pt x="13994" y="48350"/>
                  </a:lnTo>
                  <a:cubicBezTo>
                    <a:pt x="12428" y="48400"/>
                    <a:pt x="10849" y="48477"/>
                    <a:pt x="9295" y="48553"/>
                  </a:cubicBezTo>
                  <a:cubicBezTo>
                    <a:pt x="7729" y="48655"/>
                    <a:pt x="6163" y="48744"/>
                    <a:pt x="4597" y="48859"/>
                  </a:cubicBezTo>
                  <a:lnTo>
                    <a:pt x="3425" y="48935"/>
                  </a:lnTo>
                  <a:cubicBezTo>
                    <a:pt x="3355" y="48938"/>
                    <a:pt x="3286" y="48939"/>
                    <a:pt x="3216" y="48939"/>
                  </a:cubicBezTo>
                  <a:cubicBezTo>
                    <a:pt x="2905" y="48939"/>
                    <a:pt x="2598" y="48910"/>
                    <a:pt x="2318" y="48795"/>
                  </a:cubicBezTo>
                  <a:cubicBezTo>
                    <a:pt x="2165" y="48732"/>
                    <a:pt x="2025" y="48630"/>
                    <a:pt x="1897" y="48502"/>
                  </a:cubicBezTo>
                  <a:cubicBezTo>
                    <a:pt x="1770" y="48375"/>
                    <a:pt x="1668" y="48222"/>
                    <a:pt x="1604" y="48057"/>
                  </a:cubicBezTo>
                  <a:cubicBezTo>
                    <a:pt x="1477" y="47726"/>
                    <a:pt x="1452" y="47344"/>
                    <a:pt x="1464" y="46962"/>
                  </a:cubicBezTo>
                  <a:lnTo>
                    <a:pt x="1464" y="46949"/>
                  </a:lnTo>
                  <a:lnTo>
                    <a:pt x="408" y="6355"/>
                  </a:lnTo>
                  <a:lnTo>
                    <a:pt x="382" y="5082"/>
                  </a:lnTo>
                  <a:cubicBezTo>
                    <a:pt x="344" y="4674"/>
                    <a:pt x="331" y="4254"/>
                    <a:pt x="408" y="3859"/>
                  </a:cubicBezTo>
                  <a:cubicBezTo>
                    <a:pt x="471" y="3465"/>
                    <a:pt x="637" y="3095"/>
                    <a:pt x="917" y="2828"/>
                  </a:cubicBezTo>
                  <a:cubicBezTo>
                    <a:pt x="1197" y="2535"/>
                    <a:pt x="1554" y="2382"/>
                    <a:pt x="1961" y="2280"/>
                  </a:cubicBezTo>
                  <a:cubicBezTo>
                    <a:pt x="2152" y="2229"/>
                    <a:pt x="2356" y="2204"/>
                    <a:pt x="2559" y="2191"/>
                  </a:cubicBezTo>
                  <a:lnTo>
                    <a:pt x="3196" y="2140"/>
                  </a:lnTo>
                  <a:lnTo>
                    <a:pt x="4457" y="2051"/>
                  </a:lnTo>
                  <a:lnTo>
                    <a:pt x="6991" y="1886"/>
                  </a:lnTo>
                  <a:cubicBezTo>
                    <a:pt x="8671" y="1771"/>
                    <a:pt x="10365" y="1695"/>
                    <a:pt x="12046" y="1618"/>
                  </a:cubicBezTo>
                  <a:lnTo>
                    <a:pt x="14580" y="1504"/>
                  </a:lnTo>
                  <a:cubicBezTo>
                    <a:pt x="15420" y="1478"/>
                    <a:pt x="16261" y="1440"/>
                    <a:pt x="17114" y="1427"/>
                  </a:cubicBezTo>
                  <a:lnTo>
                    <a:pt x="27250" y="1236"/>
                  </a:lnTo>
                  <a:cubicBezTo>
                    <a:pt x="28489" y="1222"/>
                    <a:pt x="29727" y="1213"/>
                    <a:pt x="30966" y="1213"/>
                  </a:cubicBezTo>
                  <a:cubicBezTo>
                    <a:pt x="33110" y="1213"/>
                    <a:pt x="35255" y="1240"/>
                    <a:pt x="37411" y="1313"/>
                  </a:cubicBezTo>
                  <a:cubicBezTo>
                    <a:pt x="43943" y="803"/>
                    <a:pt x="50488" y="460"/>
                    <a:pt x="57084" y="319"/>
                  </a:cubicBezTo>
                  <a:cubicBezTo>
                    <a:pt x="58983" y="282"/>
                    <a:pt x="60886" y="263"/>
                    <a:pt x="62794" y="263"/>
                  </a:cubicBezTo>
                  <a:close/>
                  <a:moveTo>
                    <a:pt x="63401" y="0"/>
                  </a:moveTo>
                  <a:cubicBezTo>
                    <a:pt x="61283" y="0"/>
                    <a:pt x="59167" y="28"/>
                    <a:pt x="57046" y="78"/>
                  </a:cubicBezTo>
                  <a:cubicBezTo>
                    <a:pt x="50488" y="205"/>
                    <a:pt x="43930" y="549"/>
                    <a:pt x="37411" y="1071"/>
                  </a:cubicBezTo>
                  <a:cubicBezTo>
                    <a:pt x="35117" y="993"/>
                    <a:pt x="32812" y="968"/>
                    <a:pt x="30508" y="968"/>
                  </a:cubicBezTo>
                  <a:cubicBezTo>
                    <a:pt x="29421" y="968"/>
                    <a:pt x="28335" y="973"/>
                    <a:pt x="27250" y="982"/>
                  </a:cubicBezTo>
                  <a:lnTo>
                    <a:pt x="17088" y="1147"/>
                  </a:lnTo>
                  <a:cubicBezTo>
                    <a:pt x="16248" y="1173"/>
                    <a:pt x="15407" y="1198"/>
                    <a:pt x="14567" y="1236"/>
                  </a:cubicBezTo>
                  <a:lnTo>
                    <a:pt x="12033" y="1325"/>
                  </a:lnTo>
                  <a:cubicBezTo>
                    <a:pt x="10327" y="1402"/>
                    <a:pt x="8646" y="1504"/>
                    <a:pt x="6952" y="1593"/>
                  </a:cubicBezTo>
                  <a:lnTo>
                    <a:pt x="4419" y="1758"/>
                  </a:lnTo>
                  <a:lnTo>
                    <a:pt x="3145" y="1847"/>
                  </a:lnTo>
                  <a:lnTo>
                    <a:pt x="2509" y="1898"/>
                  </a:lnTo>
                  <a:cubicBezTo>
                    <a:pt x="2292" y="1911"/>
                    <a:pt x="2063" y="1949"/>
                    <a:pt x="1859" y="2000"/>
                  </a:cubicBezTo>
                  <a:cubicBezTo>
                    <a:pt x="1426" y="2089"/>
                    <a:pt x="1006" y="2293"/>
                    <a:pt x="688" y="2611"/>
                  </a:cubicBezTo>
                  <a:cubicBezTo>
                    <a:pt x="344" y="2930"/>
                    <a:pt x="153" y="3375"/>
                    <a:pt x="76" y="3808"/>
                  </a:cubicBezTo>
                  <a:cubicBezTo>
                    <a:pt x="0" y="4254"/>
                    <a:pt x="13" y="4687"/>
                    <a:pt x="51" y="5120"/>
                  </a:cubicBezTo>
                  <a:lnTo>
                    <a:pt x="76" y="6393"/>
                  </a:lnTo>
                  <a:lnTo>
                    <a:pt x="1133" y="46953"/>
                  </a:lnTo>
                  <a:lnTo>
                    <a:pt x="1133" y="46953"/>
                  </a:lnTo>
                  <a:cubicBezTo>
                    <a:pt x="1108" y="47346"/>
                    <a:pt x="1134" y="47765"/>
                    <a:pt x="1286" y="48159"/>
                  </a:cubicBezTo>
                  <a:cubicBezTo>
                    <a:pt x="1388" y="48350"/>
                    <a:pt x="1477" y="48541"/>
                    <a:pt x="1643" y="48693"/>
                  </a:cubicBezTo>
                  <a:cubicBezTo>
                    <a:pt x="1795" y="48833"/>
                    <a:pt x="1986" y="48961"/>
                    <a:pt x="2177" y="49050"/>
                  </a:cubicBezTo>
                  <a:cubicBezTo>
                    <a:pt x="2502" y="49175"/>
                    <a:pt x="2852" y="49206"/>
                    <a:pt x="3185" y="49206"/>
                  </a:cubicBezTo>
                  <a:cubicBezTo>
                    <a:pt x="3258" y="49206"/>
                    <a:pt x="3329" y="49205"/>
                    <a:pt x="3400" y="49203"/>
                  </a:cubicBezTo>
                  <a:lnTo>
                    <a:pt x="4584" y="49126"/>
                  </a:lnTo>
                  <a:cubicBezTo>
                    <a:pt x="6138" y="49012"/>
                    <a:pt x="7716" y="48897"/>
                    <a:pt x="9283" y="48821"/>
                  </a:cubicBezTo>
                  <a:cubicBezTo>
                    <a:pt x="10836" y="48732"/>
                    <a:pt x="12415" y="48668"/>
                    <a:pt x="13969" y="48604"/>
                  </a:cubicBezTo>
                  <a:lnTo>
                    <a:pt x="16337" y="48528"/>
                  </a:lnTo>
                  <a:lnTo>
                    <a:pt x="18693" y="48464"/>
                  </a:lnTo>
                  <a:lnTo>
                    <a:pt x="37513" y="47993"/>
                  </a:lnTo>
                  <a:lnTo>
                    <a:pt x="56320" y="47535"/>
                  </a:lnTo>
                  <a:cubicBezTo>
                    <a:pt x="59452" y="47458"/>
                    <a:pt x="62585" y="47382"/>
                    <a:pt x="65717" y="47344"/>
                  </a:cubicBezTo>
                  <a:cubicBezTo>
                    <a:pt x="67283" y="47331"/>
                    <a:pt x="68862" y="47331"/>
                    <a:pt x="70416" y="47331"/>
                  </a:cubicBezTo>
                  <a:lnTo>
                    <a:pt x="71001" y="47331"/>
                  </a:lnTo>
                  <a:cubicBezTo>
                    <a:pt x="71129" y="47331"/>
                    <a:pt x="71256" y="47337"/>
                    <a:pt x="71391" y="47337"/>
                  </a:cubicBezTo>
                  <a:cubicBezTo>
                    <a:pt x="71458" y="47337"/>
                    <a:pt x="71528" y="47335"/>
                    <a:pt x="71600" y="47331"/>
                  </a:cubicBezTo>
                  <a:cubicBezTo>
                    <a:pt x="71995" y="47293"/>
                    <a:pt x="72402" y="47216"/>
                    <a:pt x="72759" y="46962"/>
                  </a:cubicBezTo>
                  <a:cubicBezTo>
                    <a:pt x="73102" y="46745"/>
                    <a:pt x="73319" y="46338"/>
                    <a:pt x="73408" y="45943"/>
                  </a:cubicBezTo>
                  <a:cubicBezTo>
                    <a:pt x="73510" y="45535"/>
                    <a:pt x="73484" y="45128"/>
                    <a:pt x="73459" y="44733"/>
                  </a:cubicBezTo>
                  <a:lnTo>
                    <a:pt x="73192" y="34916"/>
                  </a:lnTo>
                  <a:lnTo>
                    <a:pt x="73064" y="30001"/>
                  </a:lnTo>
                  <a:lnTo>
                    <a:pt x="72950" y="25073"/>
                  </a:lnTo>
                  <a:cubicBezTo>
                    <a:pt x="72899" y="21801"/>
                    <a:pt x="72810" y="18515"/>
                    <a:pt x="72720" y="15243"/>
                  </a:cubicBezTo>
                  <a:lnTo>
                    <a:pt x="72466" y="5400"/>
                  </a:lnTo>
                  <a:lnTo>
                    <a:pt x="72402" y="2955"/>
                  </a:lnTo>
                  <a:lnTo>
                    <a:pt x="72389" y="2331"/>
                  </a:lnTo>
                  <a:cubicBezTo>
                    <a:pt x="72377" y="2128"/>
                    <a:pt x="72389" y="1898"/>
                    <a:pt x="72364" y="1695"/>
                  </a:cubicBezTo>
                  <a:cubicBezTo>
                    <a:pt x="72326" y="1478"/>
                    <a:pt x="72275" y="1262"/>
                    <a:pt x="72186" y="1058"/>
                  </a:cubicBezTo>
                  <a:cubicBezTo>
                    <a:pt x="72084" y="867"/>
                    <a:pt x="71956" y="676"/>
                    <a:pt x="71791" y="536"/>
                  </a:cubicBezTo>
                  <a:cubicBezTo>
                    <a:pt x="71702" y="460"/>
                    <a:pt x="71613" y="396"/>
                    <a:pt x="71511" y="345"/>
                  </a:cubicBezTo>
                  <a:cubicBezTo>
                    <a:pt x="71422" y="294"/>
                    <a:pt x="71307" y="243"/>
                    <a:pt x="71218" y="218"/>
                  </a:cubicBezTo>
                  <a:cubicBezTo>
                    <a:pt x="71001" y="154"/>
                    <a:pt x="70785" y="116"/>
                    <a:pt x="70581" y="103"/>
                  </a:cubicBezTo>
                  <a:cubicBezTo>
                    <a:pt x="70148" y="90"/>
                    <a:pt x="69754" y="90"/>
                    <a:pt x="69333" y="78"/>
                  </a:cubicBezTo>
                  <a:cubicBezTo>
                    <a:pt x="68518" y="52"/>
                    <a:pt x="67716" y="39"/>
                    <a:pt x="66889" y="27"/>
                  </a:cubicBezTo>
                  <a:cubicBezTo>
                    <a:pt x="65725" y="9"/>
                    <a:pt x="64563" y="0"/>
                    <a:pt x="6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51"/>
            <p:cNvSpPr/>
            <p:nvPr/>
          </p:nvSpPr>
          <p:spPr>
            <a:xfrm>
              <a:off x="642931" y="2252188"/>
              <a:ext cx="83371" cy="58525"/>
            </a:xfrm>
            <a:custGeom>
              <a:avLst/>
              <a:gdLst/>
              <a:ahLst/>
              <a:cxnLst/>
              <a:rect l="l" t="t" r="r" b="b"/>
              <a:pathLst>
                <a:path w="2114" h="1484" extrusionOk="0">
                  <a:moveTo>
                    <a:pt x="131" y="1"/>
                  </a:moveTo>
                  <a:cubicBezTo>
                    <a:pt x="125" y="1"/>
                    <a:pt x="120" y="1"/>
                    <a:pt x="115" y="3"/>
                  </a:cubicBezTo>
                  <a:cubicBezTo>
                    <a:pt x="51" y="3"/>
                    <a:pt x="0" y="66"/>
                    <a:pt x="0" y="130"/>
                  </a:cubicBezTo>
                  <a:cubicBezTo>
                    <a:pt x="0" y="245"/>
                    <a:pt x="38" y="359"/>
                    <a:pt x="64" y="474"/>
                  </a:cubicBezTo>
                  <a:cubicBezTo>
                    <a:pt x="77" y="538"/>
                    <a:pt x="102" y="576"/>
                    <a:pt x="127" y="627"/>
                  </a:cubicBezTo>
                  <a:cubicBezTo>
                    <a:pt x="166" y="678"/>
                    <a:pt x="178" y="729"/>
                    <a:pt x="242" y="754"/>
                  </a:cubicBezTo>
                  <a:cubicBezTo>
                    <a:pt x="268" y="767"/>
                    <a:pt x="293" y="792"/>
                    <a:pt x="306" y="818"/>
                  </a:cubicBezTo>
                  <a:cubicBezTo>
                    <a:pt x="318" y="856"/>
                    <a:pt x="331" y="869"/>
                    <a:pt x="357" y="894"/>
                  </a:cubicBezTo>
                  <a:cubicBezTo>
                    <a:pt x="369" y="945"/>
                    <a:pt x="395" y="996"/>
                    <a:pt x="433" y="1047"/>
                  </a:cubicBezTo>
                  <a:cubicBezTo>
                    <a:pt x="509" y="1136"/>
                    <a:pt x="611" y="1200"/>
                    <a:pt x="700" y="1263"/>
                  </a:cubicBezTo>
                  <a:cubicBezTo>
                    <a:pt x="904" y="1378"/>
                    <a:pt x="1133" y="1442"/>
                    <a:pt x="1350" y="1467"/>
                  </a:cubicBezTo>
                  <a:cubicBezTo>
                    <a:pt x="1420" y="1479"/>
                    <a:pt x="1488" y="1483"/>
                    <a:pt x="1556" y="1483"/>
                  </a:cubicBezTo>
                  <a:cubicBezTo>
                    <a:pt x="1711" y="1483"/>
                    <a:pt x="1861" y="1459"/>
                    <a:pt x="2012" y="1442"/>
                  </a:cubicBezTo>
                  <a:cubicBezTo>
                    <a:pt x="2076" y="1429"/>
                    <a:pt x="2114" y="1378"/>
                    <a:pt x="2114" y="1314"/>
                  </a:cubicBezTo>
                  <a:cubicBezTo>
                    <a:pt x="2114" y="1251"/>
                    <a:pt x="2050" y="1200"/>
                    <a:pt x="1987" y="1200"/>
                  </a:cubicBezTo>
                  <a:cubicBezTo>
                    <a:pt x="1948" y="1202"/>
                    <a:pt x="1909" y="1203"/>
                    <a:pt x="1870" y="1203"/>
                  </a:cubicBezTo>
                  <a:cubicBezTo>
                    <a:pt x="1705" y="1203"/>
                    <a:pt x="1543" y="1184"/>
                    <a:pt x="1388" y="1174"/>
                  </a:cubicBezTo>
                  <a:cubicBezTo>
                    <a:pt x="1184" y="1161"/>
                    <a:pt x="993" y="1111"/>
                    <a:pt x="828" y="1021"/>
                  </a:cubicBezTo>
                  <a:cubicBezTo>
                    <a:pt x="739" y="983"/>
                    <a:pt x="675" y="932"/>
                    <a:pt x="586" y="869"/>
                  </a:cubicBezTo>
                  <a:cubicBezTo>
                    <a:pt x="560" y="830"/>
                    <a:pt x="509" y="805"/>
                    <a:pt x="484" y="767"/>
                  </a:cubicBezTo>
                  <a:cubicBezTo>
                    <a:pt x="459" y="754"/>
                    <a:pt x="446" y="729"/>
                    <a:pt x="433" y="703"/>
                  </a:cubicBezTo>
                  <a:cubicBezTo>
                    <a:pt x="420" y="690"/>
                    <a:pt x="420" y="665"/>
                    <a:pt x="420" y="627"/>
                  </a:cubicBezTo>
                  <a:cubicBezTo>
                    <a:pt x="420" y="563"/>
                    <a:pt x="382" y="538"/>
                    <a:pt x="369" y="487"/>
                  </a:cubicBezTo>
                  <a:cubicBezTo>
                    <a:pt x="357" y="461"/>
                    <a:pt x="331" y="410"/>
                    <a:pt x="318" y="359"/>
                  </a:cubicBezTo>
                  <a:cubicBezTo>
                    <a:pt x="280" y="283"/>
                    <a:pt x="255" y="181"/>
                    <a:pt x="229" y="92"/>
                  </a:cubicBezTo>
                  <a:cubicBezTo>
                    <a:pt x="218" y="46"/>
                    <a:pt x="176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51"/>
            <p:cNvSpPr/>
            <p:nvPr/>
          </p:nvSpPr>
          <p:spPr>
            <a:xfrm>
              <a:off x="616784" y="393247"/>
              <a:ext cx="2823962" cy="1891225"/>
            </a:xfrm>
            <a:custGeom>
              <a:avLst/>
              <a:gdLst/>
              <a:ahLst/>
              <a:cxnLst/>
              <a:rect l="l" t="t" r="r" b="b"/>
              <a:pathLst>
                <a:path w="71606" h="47955" extrusionOk="0">
                  <a:moveTo>
                    <a:pt x="68698" y="1"/>
                  </a:moveTo>
                  <a:cubicBezTo>
                    <a:pt x="69029" y="167"/>
                    <a:pt x="69271" y="421"/>
                    <a:pt x="69411" y="765"/>
                  </a:cubicBezTo>
                  <a:cubicBezTo>
                    <a:pt x="69525" y="1032"/>
                    <a:pt x="69576" y="1351"/>
                    <a:pt x="69551" y="1733"/>
                  </a:cubicBezTo>
                  <a:lnTo>
                    <a:pt x="70633" y="43269"/>
                  </a:lnTo>
                  <a:cubicBezTo>
                    <a:pt x="70803" y="44879"/>
                    <a:pt x="70143" y="45695"/>
                    <a:pt x="68678" y="45695"/>
                  </a:cubicBezTo>
                  <a:cubicBezTo>
                    <a:pt x="68602" y="45695"/>
                    <a:pt x="68523" y="45693"/>
                    <a:pt x="68443" y="45688"/>
                  </a:cubicBezTo>
                  <a:cubicBezTo>
                    <a:pt x="67506" y="45678"/>
                    <a:pt x="66555" y="45674"/>
                    <a:pt x="65590" y="45674"/>
                  </a:cubicBezTo>
                  <a:cubicBezTo>
                    <a:pt x="62775" y="45674"/>
                    <a:pt x="59835" y="45714"/>
                    <a:pt x="56754" y="45790"/>
                  </a:cubicBezTo>
                  <a:cubicBezTo>
                    <a:pt x="50616" y="45930"/>
                    <a:pt x="43944" y="46210"/>
                    <a:pt x="36737" y="46618"/>
                  </a:cubicBezTo>
                  <a:lnTo>
                    <a:pt x="36724" y="46618"/>
                  </a:lnTo>
                  <a:lnTo>
                    <a:pt x="36737" y="47038"/>
                  </a:lnTo>
                  <a:cubicBezTo>
                    <a:pt x="49500" y="46495"/>
                    <a:pt x="58828" y="46218"/>
                    <a:pt x="64727" y="46218"/>
                  </a:cubicBezTo>
                  <a:cubicBezTo>
                    <a:pt x="66573" y="46218"/>
                    <a:pt x="68083" y="46245"/>
                    <a:pt x="69258" y="46299"/>
                  </a:cubicBezTo>
                  <a:cubicBezTo>
                    <a:pt x="69336" y="46304"/>
                    <a:pt x="69412" y="46307"/>
                    <a:pt x="69486" y="46307"/>
                  </a:cubicBezTo>
                  <a:cubicBezTo>
                    <a:pt x="70944" y="46307"/>
                    <a:pt x="71606" y="45351"/>
                    <a:pt x="71448" y="43473"/>
                  </a:cubicBezTo>
                  <a:lnTo>
                    <a:pt x="70366" y="1936"/>
                  </a:lnTo>
                  <a:cubicBezTo>
                    <a:pt x="70378" y="1020"/>
                    <a:pt x="70060" y="434"/>
                    <a:pt x="69411" y="179"/>
                  </a:cubicBezTo>
                  <a:cubicBezTo>
                    <a:pt x="69207" y="65"/>
                    <a:pt x="68965" y="14"/>
                    <a:pt x="68698" y="1"/>
                  </a:cubicBezTo>
                  <a:close/>
                  <a:moveTo>
                    <a:pt x="2280" y="2077"/>
                  </a:moveTo>
                  <a:lnTo>
                    <a:pt x="2280" y="2077"/>
                  </a:lnTo>
                  <a:cubicBezTo>
                    <a:pt x="701" y="2229"/>
                    <a:pt x="1" y="3223"/>
                    <a:pt x="179" y="5031"/>
                  </a:cubicBezTo>
                  <a:lnTo>
                    <a:pt x="1236" y="45879"/>
                  </a:lnTo>
                  <a:cubicBezTo>
                    <a:pt x="1177" y="47263"/>
                    <a:pt x="1799" y="47954"/>
                    <a:pt x="3070" y="47954"/>
                  </a:cubicBezTo>
                  <a:cubicBezTo>
                    <a:pt x="3168" y="47954"/>
                    <a:pt x="3270" y="47950"/>
                    <a:pt x="3375" y="47942"/>
                  </a:cubicBezTo>
                  <a:cubicBezTo>
                    <a:pt x="7450" y="47636"/>
                    <a:pt x="11588" y="47420"/>
                    <a:pt x="15803" y="47293"/>
                  </a:cubicBezTo>
                  <a:cubicBezTo>
                    <a:pt x="16287" y="47280"/>
                    <a:pt x="16771" y="47242"/>
                    <a:pt x="17255" y="47242"/>
                  </a:cubicBezTo>
                  <a:cubicBezTo>
                    <a:pt x="22071" y="47085"/>
                    <a:pt x="27031" y="47003"/>
                    <a:pt x="32128" y="47003"/>
                  </a:cubicBezTo>
                  <a:cubicBezTo>
                    <a:pt x="33648" y="47003"/>
                    <a:pt x="35180" y="47011"/>
                    <a:pt x="36724" y="47025"/>
                  </a:cubicBezTo>
                  <a:lnTo>
                    <a:pt x="36699" y="46605"/>
                  </a:lnTo>
                  <a:lnTo>
                    <a:pt x="36546" y="46605"/>
                  </a:lnTo>
                  <a:cubicBezTo>
                    <a:pt x="33801" y="46541"/>
                    <a:pt x="31084" y="46509"/>
                    <a:pt x="28397" y="46509"/>
                  </a:cubicBezTo>
                  <a:cubicBezTo>
                    <a:pt x="24628" y="46509"/>
                    <a:pt x="20917" y="46573"/>
                    <a:pt x="17267" y="46707"/>
                  </a:cubicBezTo>
                  <a:cubicBezTo>
                    <a:pt x="16784" y="46720"/>
                    <a:pt x="16300" y="46732"/>
                    <a:pt x="15816" y="46745"/>
                  </a:cubicBezTo>
                  <a:cubicBezTo>
                    <a:pt x="12098" y="46872"/>
                    <a:pt x="8431" y="47089"/>
                    <a:pt x="4840" y="47356"/>
                  </a:cubicBezTo>
                  <a:cubicBezTo>
                    <a:pt x="4733" y="47364"/>
                    <a:pt x="4631" y="47368"/>
                    <a:pt x="4532" y="47368"/>
                  </a:cubicBezTo>
                  <a:cubicBezTo>
                    <a:pt x="3252" y="47368"/>
                    <a:pt x="2641" y="46676"/>
                    <a:pt x="2700" y="45281"/>
                  </a:cubicBezTo>
                  <a:lnTo>
                    <a:pt x="1669" y="4432"/>
                  </a:lnTo>
                  <a:cubicBezTo>
                    <a:pt x="1656" y="4190"/>
                    <a:pt x="1644" y="3961"/>
                    <a:pt x="1644" y="3757"/>
                  </a:cubicBezTo>
                  <a:cubicBezTo>
                    <a:pt x="1656" y="3006"/>
                    <a:pt x="1873" y="2459"/>
                    <a:pt x="2280" y="2077"/>
                  </a:cubicBezTo>
                  <a:close/>
                </a:path>
              </a:pathLst>
            </a:custGeom>
            <a:solidFill>
              <a:srgbClr val="FA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51"/>
            <p:cNvSpPr/>
            <p:nvPr/>
          </p:nvSpPr>
          <p:spPr>
            <a:xfrm>
              <a:off x="682092" y="381337"/>
              <a:ext cx="2726472" cy="1879434"/>
            </a:xfrm>
            <a:custGeom>
              <a:avLst/>
              <a:gdLst/>
              <a:ahLst/>
              <a:cxnLst/>
              <a:rect l="l" t="t" r="r" b="b"/>
              <a:pathLst>
                <a:path w="69134" h="47656" extrusionOk="0">
                  <a:moveTo>
                    <a:pt x="59161" y="1"/>
                  </a:moveTo>
                  <a:cubicBezTo>
                    <a:pt x="57821" y="1"/>
                    <a:pt x="56466" y="12"/>
                    <a:pt x="55098" y="36"/>
                  </a:cubicBezTo>
                  <a:cubicBezTo>
                    <a:pt x="48365" y="125"/>
                    <a:pt x="41314" y="468"/>
                    <a:pt x="33895" y="1053"/>
                  </a:cubicBezTo>
                  <a:lnTo>
                    <a:pt x="33895" y="1053"/>
                  </a:lnTo>
                  <a:cubicBezTo>
                    <a:pt x="30679" y="952"/>
                    <a:pt x="27452" y="898"/>
                    <a:pt x="24217" y="898"/>
                  </a:cubicBezTo>
                  <a:cubicBezTo>
                    <a:pt x="21376" y="898"/>
                    <a:pt x="18528" y="940"/>
                    <a:pt x="15675" y="1029"/>
                  </a:cubicBezTo>
                  <a:cubicBezTo>
                    <a:pt x="11168" y="1156"/>
                    <a:pt x="6698" y="1398"/>
                    <a:pt x="2190" y="1755"/>
                  </a:cubicBezTo>
                  <a:cubicBezTo>
                    <a:pt x="1516" y="1793"/>
                    <a:pt x="981" y="2009"/>
                    <a:pt x="637" y="2379"/>
                  </a:cubicBezTo>
                  <a:cubicBezTo>
                    <a:pt x="242" y="2761"/>
                    <a:pt x="13" y="3334"/>
                    <a:pt x="0" y="4059"/>
                  </a:cubicBezTo>
                  <a:cubicBezTo>
                    <a:pt x="0" y="4263"/>
                    <a:pt x="0" y="4492"/>
                    <a:pt x="26" y="4734"/>
                  </a:cubicBezTo>
                  <a:lnTo>
                    <a:pt x="1095" y="45570"/>
                  </a:lnTo>
                  <a:cubicBezTo>
                    <a:pt x="1036" y="46974"/>
                    <a:pt x="1655" y="47655"/>
                    <a:pt x="2952" y="47655"/>
                  </a:cubicBezTo>
                  <a:cubicBezTo>
                    <a:pt x="3043" y="47655"/>
                    <a:pt x="3137" y="47652"/>
                    <a:pt x="3235" y="47645"/>
                  </a:cubicBezTo>
                  <a:cubicBezTo>
                    <a:pt x="6825" y="47365"/>
                    <a:pt x="10493" y="47162"/>
                    <a:pt x="14211" y="47034"/>
                  </a:cubicBezTo>
                  <a:cubicBezTo>
                    <a:pt x="14695" y="47022"/>
                    <a:pt x="15179" y="46983"/>
                    <a:pt x="15662" y="46983"/>
                  </a:cubicBezTo>
                  <a:cubicBezTo>
                    <a:pt x="19311" y="46864"/>
                    <a:pt x="23020" y="46806"/>
                    <a:pt x="26786" y="46806"/>
                  </a:cubicBezTo>
                  <a:cubicBezTo>
                    <a:pt x="29472" y="46806"/>
                    <a:pt x="32187" y="46836"/>
                    <a:pt x="34928" y="46894"/>
                  </a:cubicBezTo>
                  <a:lnTo>
                    <a:pt x="35094" y="46894"/>
                  </a:lnTo>
                  <a:lnTo>
                    <a:pt x="35094" y="46893"/>
                  </a:lnTo>
                  <a:lnTo>
                    <a:pt x="35094" y="46893"/>
                  </a:lnTo>
                  <a:cubicBezTo>
                    <a:pt x="42296" y="46474"/>
                    <a:pt x="48964" y="46207"/>
                    <a:pt x="55098" y="46067"/>
                  </a:cubicBezTo>
                  <a:cubicBezTo>
                    <a:pt x="58596" y="45980"/>
                    <a:pt x="61930" y="45949"/>
                    <a:pt x="65078" y="45949"/>
                  </a:cubicBezTo>
                  <a:cubicBezTo>
                    <a:pt x="65654" y="45949"/>
                    <a:pt x="66224" y="45950"/>
                    <a:pt x="66787" y="45952"/>
                  </a:cubicBezTo>
                  <a:cubicBezTo>
                    <a:pt x="66877" y="45958"/>
                    <a:pt x="66964" y="45960"/>
                    <a:pt x="67049" y="45960"/>
                  </a:cubicBezTo>
                  <a:cubicBezTo>
                    <a:pt x="68483" y="45960"/>
                    <a:pt x="69133" y="45144"/>
                    <a:pt x="68977" y="43533"/>
                  </a:cubicBezTo>
                  <a:lnTo>
                    <a:pt x="67895" y="2022"/>
                  </a:lnTo>
                  <a:cubicBezTo>
                    <a:pt x="67920" y="1653"/>
                    <a:pt x="67857" y="1334"/>
                    <a:pt x="67755" y="1067"/>
                  </a:cubicBezTo>
                  <a:cubicBezTo>
                    <a:pt x="67615" y="723"/>
                    <a:pt x="67373" y="469"/>
                    <a:pt x="67042" y="303"/>
                  </a:cubicBezTo>
                  <a:cubicBezTo>
                    <a:pt x="66749" y="176"/>
                    <a:pt x="66405" y="99"/>
                    <a:pt x="65972" y="99"/>
                  </a:cubicBezTo>
                  <a:cubicBezTo>
                    <a:pt x="63747" y="35"/>
                    <a:pt x="61475" y="1"/>
                    <a:pt x="59161" y="1"/>
                  </a:cubicBezTo>
                  <a:close/>
                </a:path>
              </a:pathLst>
            </a:custGeom>
            <a:solidFill>
              <a:srgbClr val="FA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51"/>
            <p:cNvSpPr/>
            <p:nvPr/>
          </p:nvSpPr>
          <p:spPr>
            <a:xfrm>
              <a:off x="3385253" y="1073693"/>
              <a:ext cx="11595" cy="21809"/>
            </a:xfrm>
            <a:custGeom>
              <a:avLst/>
              <a:gdLst/>
              <a:ahLst/>
              <a:cxnLst/>
              <a:rect l="l" t="t" r="r" b="b"/>
              <a:pathLst>
                <a:path w="294" h="553" extrusionOk="0">
                  <a:moveTo>
                    <a:pt x="155" y="1"/>
                  </a:moveTo>
                  <a:cubicBezTo>
                    <a:pt x="126" y="1"/>
                    <a:pt x="89" y="18"/>
                    <a:pt x="64" y="52"/>
                  </a:cubicBezTo>
                  <a:cubicBezTo>
                    <a:pt x="51" y="77"/>
                    <a:pt x="38" y="128"/>
                    <a:pt x="26" y="166"/>
                  </a:cubicBezTo>
                  <a:cubicBezTo>
                    <a:pt x="26" y="192"/>
                    <a:pt x="0" y="204"/>
                    <a:pt x="26" y="230"/>
                  </a:cubicBezTo>
                  <a:cubicBezTo>
                    <a:pt x="26" y="230"/>
                    <a:pt x="26" y="243"/>
                    <a:pt x="38" y="243"/>
                  </a:cubicBezTo>
                  <a:cubicBezTo>
                    <a:pt x="51" y="243"/>
                    <a:pt x="102" y="255"/>
                    <a:pt x="102" y="255"/>
                  </a:cubicBezTo>
                  <a:cubicBezTo>
                    <a:pt x="102" y="255"/>
                    <a:pt x="77" y="268"/>
                    <a:pt x="51" y="268"/>
                  </a:cubicBezTo>
                  <a:cubicBezTo>
                    <a:pt x="38" y="268"/>
                    <a:pt x="38" y="294"/>
                    <a:pt x="38" y="294"/>
                  </a:cubicBezTo>
                  <a:cubicBezTo>
                    <a:pt x="38" y="370"/>
                    <a:pt x="38" y="434"/>
                    <a:pt x="89" y="510"/>
                  </a:cubicBezTo>
                  <a:cubicBezTo>
                    <a:pt x="89" y="523"/>
                    <a:pt x="102" y="523"/>
                    <a:pt x="115" y="548"/>
                  </a:cubicBezTo>
                  <a:cubicBezTo>
                    <a:pt x="127" y="551"/>
                    <a:pt x="140" y="553"/>
                    <a:pt x="152" y="553"/>
                  </a:cubicBezTo>
                  <a:cubicBezTo>
                    <a:pt x="193" y="553"/>
                    <a:pt x="232" y="536"/>
                    <a:pt x="242" y="497"/>
                  </a:cubicBezTo>
                  <a:cubicBezTo>
                    <a:pt x="280" y="434"/>
                    <a:pt x="280" y="357"/>
                    <a:pt x="280" y="268"/>
                  </a:cubicBezTo>
                  <a:cubicBezTo>
                    <a:pt x="280" y="268"/>
                    <a:pt x="280" y="255"/>
                    <a:pt x="255" y="255"/>
                  </a:cubicBezTo>
                  <a:cubicBezTo>
                    <a:pt x="242" y="255"/>
                    <a:pt x="217" y="243"/>
                    <a:pt x="217" y="243"/>
                  </a:cubicBezTo>
                  <a:cubicBezTo>
                    <a:pt x="217" y="243"/>
                    <a:pt x="255" y="230"/>
                    <a:pt x="280" y="230"/>
                  </a:cubicBezTo>
                  <a:cubicBezTo>
                    <a:pt x="293" y="230"/>
                    <a:pt x="293" y="204"/>
                    <a:pt x="293" y="204"/>
                  </a:cubicBezTo>
                  <a:cubicBezTo>
                    <a:pt x="293" y="179"/>
                    <a:pt x="280" y="166"/>
                    <a:pt x="280" y="141"/>
                  </a:cubicBezTo>
                  <a:cubicBezTo>
                    <a:pt x="280" y="115"/>
                    <a:pt x="268" y="64"/>
                    <a:pt x="229" y="39"/>
                  </a:cubicBezTo>
                  <a:cubicBezTo>
                    <a:pt x="229" y="13"/>
                    <a:pt x="217" y="13"/>
                    <a:pt x="191" y="13"/>
                  </a:cubicBezTo>
                  <a:cubicBezTo>
                    <a:pt x="183" y="5"/>
                    <a:pt x="170" y="1"/>
                    <a:pt x="155" y="1"/>
                  </a:cubicBezTo>
                  <a:close/>
                </a:path>
              </a:pathLst>
            </a:custGeom>
            <a:solidFill>
              <a:srgbClr val="4C1F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51"/>
            <p:cNvSpPr/>
            <p:nvPr/>
          </p:nvSpPr>
          <p:spPr>
            <a:xfrm>
              <a:off x="3382729" y="936491"/>
              <a:ext cx="12107" cy="122177"/>
            </a:xfrm>
            <a:custGeom>
              <a:avLst/>
              <a:gdLst/>
              <a:ahLst/>
              <a:cxnLst/>
              <a:rect l="l" t="t" r="r" b="b"/>
              <a:pathLst>
                <a:path w="307" h="3098" extrusionOk="0">
                  <a:moveTo>
                    <a:pt x="151" y="1"/>
                  </a:moveTo>
                  <a:cubicBezTo>
                    <a:pt x="148" y="1"/>
                    <a:pt x="144" y="2"/>
                    <a:pt x="141" y="3"/>
                  </a:cubicBezTo>
                  <a:cubicBezTo>
                    <a:pt x="102" y="3"/>
                    <a:pt x="51" y="42"/>
                    <a:pt x="51" y="93"/>
                  </a:cubicBezTo>
                  <a:cubicBezTo>
                    <a:pt x="39" y="322"/>
                    <a:pt x="26" y="576"/>
                    <a:pt x="26" y="818"/>
                  </a:cubicBezTo>
                  <a:cubicBezTo>
                    <a:pt x="26" y="946"/>
                    <a:pt x="1" y="1060"/>
                    <a:pt x="26" y="1188"/>
                  </a:cubicBezTo>
                  <a:cubicBezTo>
                    <a:pt x="26" y="1213"/>
                    <a:pt x="26" y="1251"/>
                    <a:pt x="39" y="1277"/>
                  </a:cubicBezTo>
                  <a:cubicBezTo>
                    <a:pt x="51" y="1315"/>
                    <a:pt x="102" y="1340"/>
                    <a:pt x="102" y="1379"/>
                  </a:cubicBezTo>
                  <a:cubicBezTo>
                    <a:pt x="102" y="1404"/>
                    <a:pt x="77" y="1442"/>
                    <a:pt x="51" y="1468"/>
                  </a:cubicBezTo>
                  <a:cubicBezTo>
                    <a:pt x="39" y="1506"/>
                    <a:pt x="39" y="1531"/>
                    <a:pt x="39" y="1570"/>
                  </a:cubicBezTo>
                  <a:cubicBezTo>
                    <a:pt x="51" y="1812"/>
                    <a:pt x="51" y="2066"/>
                    <a:pt x="77" y="2295"/>
                  </a:cubicBezTo>
                  <a:cubicBezTo>
                    <a:pt x="77" y="2537"/>
                    <a:pt x="90" y="2792"/>
                    <a:pt x="115" y="3034"/>
                  </a:cubicBezTo>
                  <a:cubicBezTo>
                    <a:pt x="141" y="3059"/>
                    <a:pt x="166" y="3098"/>
                    <a:pt x="204" y="3098"/>
                  </a:cubicBezTo>
                  <a:cubicBezTo>
                    <a:pt x="230" y="3098"/>
                    <a:pt x="281" y="3059"/>
                    <a:pt x="281" y="3021"/>
                  </a:cubicBezTo>
                  <a:cubicBezTo>
                    <a:pt x="293" y="2779"/>
                    <a:pt x="293" y="2525"/>
                    <a:pt x="293" y="2283"/>
                  </a:cubicBezTo>
                  <a:cubicBezTo>
                    <a:pt x="293" y="2041"/>
                    <a:pt x="281" y="1786"/>
                    <a:pt x="281" y="1557"/>
                  </a:cubicBezTo>
                  <a:cubicBezTo>
                    <a:pt x="281" y="1519"/>
                    <a:pt x="281" y="1493"/>
                    <a:pt x="255" y="1455"/>
                  </a:cubicBezTo>
                  <a:cubicBezTo>
                    <a:pt x="242" y="1430"/>
                    <a:pt x="217" y="1391"/>
                    <a:pt x="217" y="1366"/>
                  </a:cubicBezTo>
                  <a:cubicBezTo>
                    <a:pt x="217" y="1328"/>
                    <a:pt x="255" y="1302"/>
                    <a:pt x="281" y="1264"/>
                  </a:cubicBezTo>
                  <a:cubicBezTo>
                    <a:pt x="293" y="1239"/>
                    <a:pt x="293" y="1200"/>
                    <a:pt x="293" y="1175"/>
                  </a:cubicBezTo>
                  <a:cubicBezTo>
                    <a:pt x="306" y="1048"/>
                    <a:pt x="281" y="933"/>
                    <a:pt x="281" y="806"/>
                  </a:cubicBezTo>
                  <a:cubicBezTo>
                    <a:pt x="242" y="564"/>
                    <a:pt x="230" y="309"/>
                    <a:pt x="204" y="67"/>
                  </a:cubicBezTo>
                  <a:cubicBezTo>
                    <a:pt x="204" y="34"/>
                    <a:pt x="176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51"/>
            <p:cNvSpPr/>
            <p:nvPr/>
          </p:nvSpPr>
          <p:spPr>
            <a:xfrm>
              <a:off x="3394796" y="1426417"/>
              <a:ext cx="12068" cy="94256"/>
            </a:xfrm>
            <a:custGeom>
              <a:avLst/>
              <a:gdLst/>
              <a:ahLst/>
              <a:cxnLst/>
              <a:rect l="l" t="t" r="r" b="b"/>
              <a:pathLst>
                <a:path w="306" h="2390" extrusionOk="0">
                  <a:moveTo>
                    <a:pt x="120" y="0"/>
                  </a:moveTo>
                  <a:cubicBezTo>
                    <a:pt x="82" y="0"/>
                    <a:pt x="51" y="32"/>
                    <a:pt x="51" y="72"/>
                  </a:cubicBezTo>
                  <a:cubicBezTo>
                    <a:pt x="38" y="250"/>
                    <a:pt x="13" y="454"/>
                    <a:pt x="13" y="645"/>
                  </a:cubicBezTo>
                  <a:cubicBezTo>
                    <a:pt x="13" y="734"/>
                    <a:pt x="0" y="836"/>
                    <a:pt x="13" y="925"/>
                  </a:cubicBezTo>
                  <a:cubicBezTo>
                    <a:pt x="13" y="938"/>
                    <a:pt x="13" y="976"/>
                    <a:pt x="38" y="989"/>
                  </a:cubicBezTo>
                  <a:cubicBezTo>
                    <a:pt x="51" y="1001"/>
                    <a:pt x="102" y="1040"/>
                    <a:pt x="102" y="1052"/>
                  </a:cubicBezTo>
                  <a:cubicBezTo>
                    <a:pt x="102" y="1090"/>
                    <a:pt x="64" y="1103"/>
                    <a:pt x="51" y="1129"/>
                  </a:cubicBezTo>
                  <a:cubicBezTo>
                    <a:pt x="38" y="1154"/>
                    <a:pt x="38" y="1180"/>
                    <a:pt x="38" y="1192"/>
                  </a:cubicBezTo>
                  <a:cubicBezTo>
                    <a:pt x="51" y="1574"/>
                    <a:pt x="64" y="1944"/>
                    <a:pt x="115" y="2326"/>
                  </a:cubicBezTo>
                  <a:cubicBezTo>
                    <a:pt x="127" y="2364"/>
                    <a:pt x="166" y="2389"/>
                    <a:pt x="191" y="2389"/>
                  </a:cubicBezTo>
                  <a:cubicBezTo>
                    <a:pt x="229" y="2389"/>
                    <a:pt x="268" y="2364"/>
                    <a:pt x="268" y="2313"/>
                  </a:cubicBezTo>
                  <a:cubicBezTo>
                    <a:pt x="306" y="1931"/>
                    <a:pt x="306" y="1562"/>
                    <a:pt x="293" y="1180"/>
                  </a:cubicBezTo>
                  <a:cubicBezTo>
                    <a:pt x="293" y="1167"/>
                    <a:pt x="293" y="1129"/>
                    <a:pt x="268" y="1116"/>
                  </a:cubicBezTo>
                  <a:cubicBezTo>
                    <a:pt x="255" y="1103"/>
                    <a:pt x="229" y="1065"/>
                    <a:pt x="229" y="1052"/>
                  </a:cubicBezTo>
                  <a:cubicBezTo>
                    <a:pt x="229" y="1027"/>
                    <a:pt x="268" y="1001"/>
                    <a:pt x="293" y="976"/>
                  </a:cubicBezTo>
                  <a:cubicBezTo>
                    <a:pt x="306" y="963"/>
                    <a:pt x="306" y="925"/>
                    <a:pt x="306" y="912"/>
                  </a:cubicBezTo>
                  <a:cubicBezTo>
                    <a:pt x="306" y="810"/>
                    <a:pt x="293" y="721"/>
                    <a:pt x="293" y="619"/>
                  </a:cubicBezTo>
                  <a:cubicBezTo>
                    <a:pt x="268" y="454"/>
                    <a:pt x="255" y="250"/>
                    <a:pt x="229" y="72"/>
                  </a:cubicBezTo>
                  <a:cubicBezTo>
                    <a:pt x="217" y="21"/>
                    <a:pt x="178" y="8"/>
                    <a:pt x="153" y="8"/>
                  </a:cubicBezTo>
                  <a:cubicBezTo>
                    <a:pt x="142" y="3"/>
                    <a:pt x="131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51"/>
            <p:cNvSpPr/>
            <p:nvPr/>
          </p:nvSpPr>
          <p:spPr>
            <a:xfrm>
              <a:off x="3397281" y="1534869"/>
              <a:ext cx="11595" cy="13567"/>
            </a:xfrm>
            <a:custGeom>
              <a:avLst/>
              <a:gdLst/>
              <a:ahLst/>
              <a:cxnLst/>
              <a:rect l="l" t="t" r="r" b="b"/>
              <a:pathLst>
                <a:path w="294" h="344" extrusionOk="0">
                  <a:moveTo>
                    <a:pt x="132" y="0"/>
                  </a:moveTo>
                  <a:cubicBezTo>
                    <a:pt x="109" y="0"/>
                    <a:pt x="86" y="3"/>
                    <a:pt x="64" y="9"/>
                  </a:cubicBezTo>
                  <a:cubicBezTo>
                    <a:pt x="52" y="34"/>
                    <a:pt x="39" y="59"/>
                    <a:pt x="14" y="85"/>
                  </a:cubicBezTo>
                  <a:cubicBezTo>
                    <a:pt x="14" y="85"/>
                    <a:pt x="1" y="98"/>
                    <a:pt x="14" y="123"/>
                  </a:cubicBezTo>
                  <a:cubicBezTo>
                    <a:pt x="14" y="136"/>
                    <a:pt x="14" y="136"/>
                    <a:pt x="39" y="136"/>
                  </a:cubicBezTo>
                  <a:lnTo>
                    <a:pt x="103" y="136"/>
                  </a:lnTo>
                  <a:cubicBezTo>
                    <a:pt x="103" y="149"/>
                    <a:pt x="64" y="149"/>
                    <a:pt x="52" y="149"/>
                  </a:cubicBezTo>
                  <a:lnTo>
                    <a:pt x="39" y="161"/>
                  </a:lnTo>
                  <a:cubicBezTo>
                    <a:pt x="39" y="212"/>
                    <a:pt x="39" y="263"/>
                    <a:pt x="77" y="301"/>
                  </a:cubicBezTo>
                  <a:lnTo>
                    <a:pt x="103" y="327"/>
                  </a:lnTo>
                  <a:cubicBezTo>
                    <a:pt x="118" y="337"/>
                    <a:pt x="139" y="344"/>
                    <a:pt x="160" y="344"/>
                  </a:cubicBezTo>
                  <a:cubicBezTo>
                    <a:pt x="189" y="344"/>
                    <a:pt x="220" y="331"/>
                    <a:pt x="243" y="301"/>
                  </a:cubicBezTo>
                  <a:cubicBezTo>
                    <a:pt x="268" y="263"/>
                    <a:pt x="268" y="212"/>
                    <a:pt x="268" y="161"/>
                  </a:cubicBezTo>
                  <a:cubicBezTo>
                    <a:pt x="268" y="149"/>
                    <a:pt x="268" y="149"/>
                    <a:pt x="255" y="149"/>
                  </a:cubicBezTo>
                  <a:lnTo>
                    <a:pt x="205" y="149"/>
                  </a:lnTo>
                  <a:cubicBezTo>
                    <a:pt x="205" y="136"/>
                    <a:pt x="255" y="136"/>
                    <a:pt x="268" y="136"/>
                  </a:cubicBezTo>
                  <a:lnTo>
                    <a:pt x="294" y="123"/>
                  </a:lnTo>
                  <a:cubicBezTo>
                    <a:pt x="294" y="98"/>
                    <a:pt x="268" y="98"/>
                    <a:pt x="268" y="85"/>
                  </a:cubicBezTo>
                  <a:cubicBezTo>
                    <a:pt x="268" y="72"/>
                    <a:pt x="255" y="34"/>
                    <a:pt x="230" y="21"/>
                  </a:cubicBezTo>
                  <a:cubicBezTo>
                    <a:pt x="200" y="6"/>
                    <a:pt x="166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51"/>
            <p:cNvSpPr/>
            <p:nvPr/>
          </p:nvSpPr>
          <p:spPr>
            <a:xfrm>
              <a:off x="3387264" y="1107845"/>
              <a:ext cx="14592" cy="305365"/>
            </a:xfrm>
            <a:custGeom>
              <a:avLst/>
              <a:gdLst/>
              <a:ahLst/>
              <a:cxnLst/>
              <a:rect l="l" t="t" r="r" b="b"/>
              <a:pathLst>
                <a:path w="370" h="7743" extrusionOk="0">
                  <a:moveTo>
                    <a:pt x="102" y="0"/>
                  </a:moveTo>
                  <a:cubicBezTo>
                    <a:pt x="51" y="0"/>
                    <a:pt x="26" y="26"/>
                    <a:pt x="26" y="77"/>
                  </a:cubicBezTo>
                  <a:cubicBezTo>
                    <a:pt x="0" y="701"/>
                    <a:pt x="26" y="1337"/>
                    <a:pt x="26" y="1974"/>
                  </a:cubicBezTo>
                  <a:cubicBezTo>
                    <a:pt x="26" y="2292"/>
                    <a:pt x="26" y="2611"/>
                    <a:pt x="38" y="2929"/>
                  </a:cubicBezTo>
                  <a:cubicBezTo>
                    <a:pt x="38" y="3006"/>
                    <a:pt x="38" y="3082"/>
                    <a:pt x="51" y="3158"/>
                  </a:cubicBezTo>
                  <a:cubicBezTo>
                    <a:pt x="64" y="3247"/>
                    <a:pt x="115" y="3324"/>
                    <a:pt x="115" y="3400"/>
                  </a:cubicBezTo>
                  <a:cubicBezTo>
                    <a:pt x="127" y="3477"/>
                    <a:pt x="102" y="3566"/>
                    <a:pt x="89" y="3642"/>
                  </a:cubicBezTo>
                  <a:cubicBezTo>
                    <a:pt x="51" y="3719"/>
                    <a:pt x="64" y="3795"/>
                    <a:pt x="64" y="3884"/>
                  </a:cubicBezTo>
                  <a:cubicBezTo>
                    <a:pt x="102" y="4521"/>
                    <a:pt x="102" y="5132"/>
                    <a:pt x="127" y="5769"/>
                  </a:cubicBezTo>
                  <a:cubicBezTo>
                    <a:pt x="153" y="6405"/>
                    <a:pt x="178" y="7029"/>
                    <a:pt x="217" y="7666"/>
                  </a:cubicBezTo>
                  <a:cubicBezTo>
                    <a:pt x="217" y="7717"/>
                    <a:pt x="242" y="7742"/>
                    <a:pt x="293" y="7742"/>
                  </a:cubicBezTo>
                  <a:cubicBezTo>
                    <a:pt x="344" y="7742"/>
                    <a:pt x="369" y="7717"/>
                    <a:pt x="369" y="7666"/>
                  </a:cubicBezTo>
                  <a:cubicBezTo>
                    <a:pt x="369" y="7042"/>
                    <a:pt x="369" y="6405"/>
                    <a:pt x="357" y="5769"/>
                  </a:cubicBezTo>
                  <a:cubicBezTo>
                    <a:pt x="344" y="5132"/>
                    <a:pt x="318" y="4521"/>
                    <a:pt x="306" y="3884"/>
                  </a:cubicBezTo>
                  <a:cubicBezTo>
                    <a:pt x="306" y="3795"/>
                    <a:pt x="306" y="3719"/>
                    <a:pt x="293" y="3642"/>
                  </a:cubicBezTo>
                  <a:cubicBezTo>
                    <a:pt x="280" y="3566"/>
                    <a:pt x="242" y="3477"/>
                    <a:pt x="242" y="3400"/>
                  </a:cubicBezTo>
                  <a:cubicBezTo>
                    <a:pt x="242" y="3324"/>
                    <a:pt x="293" y="3247"/>
                    <a:pt x="306" y="3158"/>
                  </a:cubicBezTo>
                  <a:cubicBezTo>
                    <a:pt x="318" y="3082"/>
                    <a:pt x="318" y="3006"/>
                    <a:pt x="318" y="2929"/>
                  </a:cubicBezTo>
                  <a:cubicBezTo>
                    <a:pt x="318" y="2611"/>
                    <a:pt x="306" y="2292"/>
                    <a:pt x="293" y="1974"/>
                  </a:cubicBezTo>
                  <a:cubicBezTo>
                    <a:pt x="255" y="1337"/>
                    <a:pt x="242" y="714"/>
                    <a:pt x="191" y="77"/>
                  </a:cubicBezTo>
                  <a:cubicBezTo>
                    <a:pt x="191" y="39"/>
                    <a:pt x="166" y="13"/>
                    <a:pt x="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51"/>
            <p:cNvSpPr/>
            <p:nvPr/>
          </p:nvSpPr>
          <p:spPr>
            <a:xfrm>
              <a:off x="663004" y="764704"/>
              <a:ext cx="11595" cy="15460"/>
            </a:xfrm>
            <a:custGeom>
              <a:avLst/>
              <a:gdLst/>
              <a:ahLst/>
              <a:cxnLst/>
              <a:rect l="l" t="t" r="r" b="b"/>
              <a:pathLst>
                <a:path w="294" h="392" extrusionOk="0">
                  <a:moveTo>
                    <a:pt x="135" y="1"/>
                  </a:moveTo>
                  <a:cubicBezTo>
                    <a:pt x="105" y="1"/>
                    <a:pt x="74" y="13"/>
                    <a:pt x="51" y="43"/>
                  </a:cubicBezTo>
                  <a:cubicBezTo>
                    <a:pt x="26" y="107"/>
                    <a:pt x="26" y="145"/>
                    <a:pt x="26" y="196"/>
                  </a:cubicBezTo>
                  <a:cubicBezTo>
                    <a:pt x="26" y="208"/>
                    <a:pt x="26" y="208"/>
                    <a:pt x="39" y="208"/>
                  </a:cubicBezTo>
                  <a:cubicBezTo>
                    <a:pt x="51" y="234"/>
                    <a:pt x="90" y="234"/>
                    <a:pt x="90" y="234"/>
                  </a:cubicBezTo>
                  <a:cubicBezTo>
                    <a:pt x="90" y="234"/>
                    <a:pt x="39" y="247"/>
                    <a:pt x="26" y="247"/>
                  </a:cubicBezTo>
                  <a:lnTo>
                    <a:pt x="0" y="259"/>
                  </a:lnTo>
                  <a:cubicBezTo>
                    <a:pt x="0" y="259"/>
                    <a:pt x="26" y="272"/>
                    <a:pt x="26" y="285"/>
                  </a:cubicBezTo>
                  <a:cubicBezTo>
                    <a:pt x="26" y="323"/>
                    <a:pt x="39" y="336"/>
                    <a:pt x="64" y="374"/>
                  </a:cubicBezTo>
                  <a:cubicBezTo>
                    <a:pt x="87" y="385"/>
                    <a:pt x="115" y="392"/>
                    <a:pt x="142" y="392"/>
                  </a:cubicBezTo>
                  <a:cubicBezTo>
                    <a:pt x="176" y="392"/>
                    <a:pt x="209" y="382"/>
                    <a:pt x="230" y="361"/>
                  </a:cubicBezTo>
                  <a:cubicBezTo>
                    <a:pt x="242" y="323"/>
                    <a:pt x="255" y="310"/>
                    <a:pt x="281" y="272"/>
                  </a:cubicBezTo>
                  <a:cubicBezTo>
                    <a:pt x="281" y="272"/>
                    <a:pt x="293" y="259"/>
                    <a:pt x="281" y="247"/>
                  </a:cubicBezTo>
                  <a:cubicBezTo>
                    <a:pt x="281" y="234"/>
                    <a:pt x="281" y="234"/>
                    <a:pt x="255" y="234"/>
                  </a:cubicBezTo>
                  <a:lnTo>
                    <a:pt x="191" y="234"/>
                  </a:lnTo>
                  <a:cubicBezTo>
                    <a:pt x="191" y="208"/>
                    <a:pt x="230" y="208"/>
                    <a:pt x="242" y="208"/>
                  </a:cubicBezTo>
                  <a:lnTo>
                    <a:pt x="255" y="196"/>
                  </a:lnTo>
                  <a:cubicBezTo>
                    <a:pt x="255" y="132"/>
                    <a:pt x="255" y="81"/>
                    <a:pt x="217" y="43"/>
                  </a:cubicBezTo>
                  <a:lnTo>
                    <a:pt x="191" y="17"/>
                  </a:lnTo>
                  <a:cubicBezTo>
                    <a:pt x="176" y="7"/>
                    <a:pt x="155" y="1"/>
                    <a:pt x="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51"/>
            <p:cNvSpPr/>
            <p:nvPr/>
          </p:nvSpPr>
          <p:spPr>
            <a:xfrm>
              <a:off x="683077" y="1543663"/>
              <a:ext cx="11595" cy="15617"/>
            </a:xfrm>
            <a:custGeom>
              <a:avLst/>
              <a:gdLst/>
              <a:ahLst/>
              <a:cxnLst/>
              <a:rect l="l" t="t" r="r" b="b"/>
              <a:pathLst>
                <a:path w="294" h="396" extrusionOk="0">
                  <a:moveTo>
                    <a:pt x="127" y="0"/>
                  </a:moveTo>
                  <a:cubicBezTo>
                    <a:pt x="100" y="0"/>
                    <a:pt x="72" y="13"/>
                    <a:pt x="52" y="40"/>
                  </a:cubicBezTo>
                  <a:cubicBezTo>
                    <a:pt x="26" y="91"/>
                    <a:pt x="26" y="129"/>
                    <a:pt x="26" y="180"/>
                  </a:cubicBezTo>
                  <a:cubicBezTo>
                    <a:pt x="26" y="193"/>
                    <a:pt x="26" y="193"/>
                    <a:pt x="39" y="193"/>
                  </a:cubicBezTo>
                  <a:cubicBezTo>
                    <a:pt x="52" y="218"/>
                    <a:pt x="90" y="218"/>
                    <a:pt x="90" y="218"/>
                  </a:cubicBezTo>
                  <a:cubicBezTo>
                    <a:pt x="90" y="218"/>
                    <a:pt x="39" y="231"/>
                    <a:pt x="26" y="231"/>
                  </a:cubicBezTo>
                  <a:lnTo>
                    <a:pt x="1" y="244"/>
                  </a:lnTo>
                  <a:cubicBezTo>
                    <a:pt x="1" y="244"/>
                    <a:pt x="26" y="257"/>
                    <a:pt x="26" y="282"/>
                  </a:cubicBezTo>
                  <a:cubicBezTo>
                    <a:pt x="26" y="308"/>
                    <a:pt x="39" y="320"/>
                    <a:pt x="64" y="359"/>
                  </a:cubicBezTo>
                  <a:cubicBezTo>
                    <a:pt x="89" y="383"/>
                    <a:pt x="115" y="395"/>
                    <a:pt x="142" y="395"/>
                  </a:cubicBezTo>
                  <a:cubicBezTo>
                    <a:pt x="173" y="395"/>
                    <a:pt x="203" y="379"/>
                    <a:pt x="230" y="346"/>
                  </a:cubicBezTo>
                  <a:cubicBezTo>
                    <a:pt x="243" y="308"/>
                    <a:pt x="255" y="295"/>
                    <a:pt x="281" y="257"/>
                  </a:cubicBezTo>
                  <a:cubicBezTo>
                    <a:pt x="281" y="257"/>
                    <a:pt x="294" y="244"/>
                    <a:pt x="281" y="231"/>
                  </a:cubicBezTo>
                  <a:cubicBezTo>
                    <a:pt x="281" y="218"/>
                    <a:pt x="281" y="218"/>
                    <a:pt x="255" y="218"/>
                  </a:cubicBezTo>
                  <a:lnTo>
                    <a:pt x="192" y="218"/>
                  </a:lnTo>
                  <a:cubicBezTo>
                    <a:pt x="192" y="193"/>
                    <a:pt x="230" y="193"/>
                    <a:pt x="243" y="193"/>
                  </a:cubicBezTo>
                  <a:lnTo>
                    <a:pt x="255" y="180"/>
                  </a:lnTo>
                  <a:cubicBezTo>
                    <a:pt x="255" y="129"/>
                    <a:pt x="255" y="91"/>
                    <a:pt x="217" y="40"/>
                  </a:cubicBezTo>
                  <a:lnTo>
                    <a:pt x="192" y="27"/>
                  </a:lnTo>
                  <a:cubicBezTo>
                    <a:pt x="174" y="10"/>
                    <a:pt x="151" y="0"/>
                    <a:pt x="1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51"/>
            <p:cNvSpPr/>
            <p:nvPr/>
          </p:nvSpPr>
          <p:spPr>
            <a:xfrm>
              <a:off x="678069" y="1236883"/>
              <a:ext cx="13606" cy="293809"/>
            </a:xfrm>
            <a:custGeom>
              <a:avLst/>
              <a:gdLst/>
              <a:ahLst/>
              <a:cxnLst/>
              <a:rect l="l" t="t" r="r" b="b"/>
              <a:pathLst>
                <a:path w="345" h="7450" extrusionOk="0">
                  <a:moveTo>
                    <a:pt x="90" y="1"/>
                  </a:moveTo>
                  <a:cubicBezTo>
                    <a:pt x="39" y="1"/>
                    <a:pt x="0" y="39"/>
                    <a:pt x="0" y="77"/>
                  </a:cubicBezTo>
                  <a:cubicBezTo>
                    <a:pt x="0" y="689"/>
                    <a:pt x="0" y="1312"/>
                    <a:pt x="26" y="1911"/>
                  </a:cubicBezTo>
                  <a:cubicBezTo>
                    <a:pt x="39" y="2522"/>
                    <a:pt x="51" y="3133"/>
                    <a:pt x="64" y="3745"/>
                  </a:cubicBezTo>
                  <a:cubicBezTo>
                    <a:pt x="64" y="3808"/>
                    <a:pt x="64" y="3885"/>
                    <a:pt x="90" y="3961"/>
                  </a:cubicBezTo>
                  <a:cubicBezTo>
                    <a:pt x="102" y="4025"/>
                    <a:pt x="128" y="4114"/>
                    <a:pt x="128" y="4190"/>
                  </a:cubicBezTo>
                  <a:cubicBezTo>
                    <a:pt x="128" y="4254"/>
                    <a:pt x="90" y="4330"/>
                    <a:pt x="64" y="4407"/>
                  </a:cubicBezTo>
                  <a:cubicBezTo>
                    <a:pt x="51" y="4470"/>
                    <a:pt x="51" y="4559"/>
                    <a:pt x="51" y="4636"/>
                  </a:cubicBezTo>
                  <a:cubicBezTo>
                    <a:pt x="51" y="4941"/>
                    <a:pt x="64" y="5234"/>
                    <a:pt x="90" y="5540"/>
                  </a:cubicBezTo>
                  <a:cubicBezTo>
                    <a:pt x="115" y="6164"/>
                    <a:pt x="128" y="6762"/>
                    <a:pt x="179" y="7374"/>
                  </a:cubicBezTo>
                  <a:cubicBezTo>
                    <a:pt x="179" y="7424"/>
                    <a:pt x="217" y="7450"/>
                    <a:pt x="255" y="7450"/>
                  </a:cubicBezTo>
                  <a:cubicBezTo>
                    <a:pt x="306" y="7450"/>
                    <a:pt x="344" y="7424"/>
                    <a:pt x="344" y="7374"/>
                  </a:cubicBezTo>
                  <a:lnTo>
                    <a:pt x="344" y="5540"/>
                  </a:lnTo>
                  <a:cubicBezTo>
                    <a:pt x="344" y="5234"/>
                    <a:pt x="344" y="4941"/>
                    <a:pt x="319" y="4636"/>
                  </a:cubicBezTo>
                  <a:cubicBezTo>
                    <a:pt x="319" y="4572"/>
                    <a:pt x="319" y="4496"/>
                    <a:pt x="306" y="4407"/>
                  </a:cubicBezTo>
                  <a:cubicBezTo>
                    <a:pt x="293" y="4330"/>
                    <a:pt x="242" y="4267"/>
                    <a:pt x="242" y="4190"/>
                  </a:cubicBezTo>
                  <a:cubicBezTo>
                    <a:pt x="230" y="4127"/>
                    <a:pt x="255" y="4050"/>
                    <a:pt x="281" y="3961"/>
                  </a:cubicBezTo>
                  <a:cubicBezTo>
                    <a:pt x="306" y="3897"/>
                    <a:pt x="293" y="3821"/>
                    <a:pt x="293" y="3745"/>
                  </a:cubicBezTo>
                  <a:cubicBezTo>
                    <a:pt x="281" y="3133"/>
                    <a:pt x="281" y="2522"/>
                    <a:pt x="242" y="1911"/>
                  </a:cubicBezTo>
                  <a:cubicBezTo>
                    <a:pt x="230" y="1312"/>
                    <a:pt x="191" y="689"/>
                    <a:pt x="166" y="77"/>
                  </a:cubicBezTo>
                  <a:cubicBezTo>
                    <a:pt x="166" y="39"/>
                    <a:pt x="128" y="1"/>
                    <a:pt x="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51"/>
            <p:cNvSpPr/>
            <p:nvPr/>
          </p:nvSpPr>
          <p:spPr>
            <a:xfrm>
              <a:off x="656970" y="1177649"/>
              <a:ext cx="13606" cy="294795"/>
            </a:xfrm>
            <a:custGeom>
              <a:avLst/>
              <a:gdLst/>
              <a:ahLst/>
              <a:cxnLst/>
              <a:rect l="l" t="t" r="r" b="b"/>
              <a:pathLst>
                <a:path w="345" h="7475" extrusionOk="0">
                  <a:moveTo>
                    <a:pt x="77" y="0"/>
                  </a:moveTo>
                  <a:cubicBezTo>
                    <a:pt x="26" y="0"/>
                    <a:pt x="1" y="39"/>
                    <a:pt x="1" y="90"/>
                  </a:cubicBezTo>
                  <a:cubicBezTo>
                    <a:pt x="1" y="688"/>
                    <a:pt x="1" y="1312"/>
                    <a:pt x="13" y="1910"/>
                  </a:cubicBezTo>
                  <a:cubicBezTo>
                    <a:pt x="26" y="2522"/>
                    <a:pt x="52" y="3146"/>
                    <a:pt x="64" y="3744"/>
                  </a:cubicBezTo>
                  <a:cubicBezTo>
                    <a:pt x="64" y="3808"/>
                    <a:pt x="64" y="3884"/>
                    <a:pt x="77" y="3973"/>
                  </a:cubicBezTo>
                  <a:cubicBezTo>
                    <a:pt x="90" y="4037"/>
                    <a:pt x="128" y="4113"/>
                    <a:pt x="128" y="4190"/>
                  </a:cubicBezTo>
                  <a:cubicBezTo>
                    <a:pt x="128" y="4253"/>
                    <a:pt x="77" y="4330"/>
                    <a:pt x="64" y="4419"/>
                  </a:cubicBezTo>
                  <a:cubicBezTo>
                    <a:pt x="52" y="4483"/>
                    <a:pt x="52" y="4559"/>
                    <a:pt x="52" y="4635"/>
                  </a:cubicBezTo>
                  <a:cubicBezTo>
                    <a:pt x="52" y="4954"/>
                    <a:pt x="64" y="5259"/>
                    <a:pt x="77" y="5565"/>
                  </a:cubicBezTo>
                  <a:cubicBezTo>
                    <a:pt x="115" y="6163"/>
                    <a:pt x="128" y="6787"/>
                    <a:pt x="179" y="7398"/>
                  </a:cubicBezTo>
                  <a:cubicBezTo>
                    <a:pt x="192" y="7437"/>
                    <a:pt x="217" y="7475"/>
                    <a:pt x="255" y="7475"/>
                  </a:cubicBezTo>
                  <a:cubicBezTo>
                    <a:pt x="306" y="7475"/>
                    <a:pt x="332" y="7437"/>
                    <a:pt x="332" y="7398"/>
                  </a:cubicBezTo>
                  <a:cubicBezTo>
                    <a:pt x="344" y="6787"/>
                    <a:pt x="332" y="6163"/>
                    <a:pt x="332" y="5565"/>
                  </a:cubicBezTo>
                  <a:cubicBezTo>
                    <a:pt x="332" y="5247"/>
                    <a:pt x="332" y="4941"/>
                    <a:pt x="319" y="4635"/>
                  </a:cubicBezTo>
                  <a:cubicBezTo>
                    <a:pt x="319" y="4572"/>
                    <a:pt x="319" y="4495"/>
                    <a:pt x="306" y="4419"/>
                  </a:cubicBezTo>
                  <a:cubicBezTo>
                    <a:pt x="281" y="4355"/>
                    <a:pt x="243" y="4266"/>
                    <a:pt x="243" y="4190"/>
                  </a:cubicBezTo>
                  <a:cubicBezTo>
                    <a:pt x="217" y="4126"/>
                    <a:pt x="255" y="4050"/>
                    <a:pt x="268" y="3973"/>
                  </a:cubicBezTo>
                  <a:cubicBezTo>
                    <a:pt x="306" y="3910"/>
                    <a:pt x="281" y="3820"/>
                    <a:pt x="281" y="3744"/>
                  </a:cubicBezTo>
                  <a:cubicBezTo>
                    <a:pt x="268" y="3146"/>
                    <a:pt x="268" y="2522"/>
                    <a:pt x="243" y="1910"/>
                  </a:cubicBezTo>
                  <a:cubicBezTo>
                    <a:pt x="217" y="1312"/>
                    <a:pt x="192" y="688"/>
                    <a:pt x="153" y="90"/>
                  </a:cubicBezTo>
                  <a:cubicBezTo>
                    <a:pt x="153" y="39"/>
                    <a:pt x="128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51"/>
            <p:cNvSpPr/>
            <p:nvPr/>
          </p:nvSpPr>
          <p:spPr>
            <a:xfrm>
              <a:off x="692621" y="1903092"/>
              <a:ext cx="10609" cy="21809"/>
            </a:xfrm>
            <a:custGeom>
              <a:avLst/>
              <a:gdLst/>
              <a:ahLst/>
              <a:cxnLst/>
              <a:rect l="l" t="t" r="r" b="b"/>
              <a:pathLst>
                <a:path w="269" h="553" extrusionOk="0">
                  <a:moveTo>
                    <a:pt x="136" y="0"/>
                  </a:moveTo>
                  <a:cubicBezTo>
                    <a:pt x="101" y="0"/>
                    <a:pt x="61" y="17"/>
                    <a:pt x="52" y="56"/>
                  </a:cubicBezTo>
                  <a:cubicBezTo>
                    <a:pt x="13" y="120"/>
                    <a:pt x="13" y="196"/>
                    <a:pt x="13" y="285"/>
                  </a:cubicBezTo>
                  <a:cubicBezTo>
                    <a:pt x="13" y="285"/>
                    <a:pt x="13" y="298"/>
                    <a:pt x="39" y="298"/>
                  </a:cubicBezTo>
                  <a:cubicBezTo>
                    <a:pt x="52" y="298"/>
                    <a:pt x="77" y="311"/>
                    <a:pt x="77" y="311"/>
                  </a:cubicBezTo>
                  <a:cubicBezTo>
                    <a:pt x="77" y="311"/>
                    <a:pt x="26" y="336"/>
                    <a:pt x="13" y="336"/>
                  </a:cubicBezTo>
                  <a:cubicBezTo>
                    <a:pt x="1" y="336"/>
                    <a:pt x="1" y="349"/>
                    <a:pt x="1" y="349"/>
                  </a:cubicBezTo>
                  <a:cubicBezTo>
                    <a:pt x="1" y="374"/>
                    <a:pt x="13" y="400"/>
                    <a:pt x="13" y="413"/>
                  </a:cubicBezTo>
                  <a:cubicBezTo>
                    <a:pt x="39" y="438"/>
                    <a:pt x="52" y="489"/>
                    <a:pt x="77" y="527"/>
                  </a:cubicBezTo>
                  <a:cubicBezTo>
                    <a:pt x="77" y="540"/>
                    <a:pt x="103" y="540"/>
                    <a:pt x="77" y="540"/>
                  </a:cubicBezTo>
                  <a:cubicBezTo>
                    <a:pt x="94" y="548"/>
                    <a:pt x="111" y="553"/>
                    <a:pt x="127" y="553"/>
                  </a:cubicBezTo>
                  <a:cubicBezTo>
                    <a:pt x="159" y="553"/>
                    <a:pt x="187" y="536"/>
                    <a:pt x="204" y="502"/>
                  </a:cubicBezTo>
                  <a:cubicBezTo>
                    <a:pt x="243" y="476"/>
                    <a:pt x="243" y="425"/>
                    <a:pt x="255" y="400"/>
                  </a:cubicBezTo>
                  <a:cubicBezTo>
                    <a:pt x="255" y="362"/>
                    <a:pt x="268" y="349"/>
                    <a:pt x="255" y="336"/>
                  </a:cubicBezTo>
                  <a:cubicBezTo>
                    <a:pt x="255" y="336"/>
                    <a:pt x="255" y="311"/>
                    <a:pt x="243" y="311"/>
                  </a:cubicBezTo>
                  <a:cubicBezTo>
                    <a:pt x="230" y="298"/>
                    <a:pt x="179" y="298"/>
                    <a:pt x="179" y="298"/>
                  </a:cubicBezTo>
                  <a:cubicBezTo>
                    <a:pt x="179" y="298"/>
                    <a:pt x="204" y="285"/>
                    <a:pt x="230" y="285"/>
                  </a:cubicBezTo>
                  <a:cubicBezTo>
                    <a:pt x="243" y="285"/>
                    <a:pt x="243" y="260"/>
                    <a:pt x="243" y="260"/>
                  </a:cubicBezTo>
                  <a:cubicBezTo>
                    <a:pt x="243" y="183"/>
                    <a:pt x="243" y="120"/>
                    <a:pt x="192" y="43"/>
                  </a:cubicBezTo>
                  <a:cubicBezTo>
                    <a:pt x="192" y="31"/>
                    <a:pt x="179" y="31"/>
                    <a:pt x="166" y="5"/>
                  </a:cubicBezTo>
                  <a:cubicBezTo>
                    <a:pt x="157" y="2"/>
                    <a:pt x="147" y="0"/>
                    <a:pt x="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51"/>
            <p:cNvSpPr/>
            <p:nvPr/>
          </p:nvSpPr>
          <p:spPr>
            <a:xfrm>
              <a:off x="675545" y="2010242"/>
              <a:ext cx="11595" cy="39871"/>
            </a:xfrm>
            <a:custGeom>
              <a:avLst/>
              <a:gdLst/>
              <a:ahLst/>
              <a:cxnLst/>
              <a:rect l="l" t="t" r="r" b="b"/>
              <a:pathLst>
                <a:path w="294" h="1011" extrusionOk="0">
                  <a:moveTo>
                    <a:pt x="154" y="0"/>
                  </a:moveTo>
                  <a:cubicBezTo>
                    <a:pt x="103" y="0"/>
                    <a:pt x="64" y="13"/>
                    <a:pt x="52" y="64"/>
                  </a:cubicBezTo>
                  <a:cubicBezTo>
                    <a:pt x="26" y="229"/>
                    <a:pt x="26" y="370"/>
                    <a:pt x="26" y="510"/>
                  </a:cubicBezTo>
                  <a:cubicBezTo>
                    <a:pt x="26" y="522"/>
                    <a:pt x="26" y="522"/>
                    <a:pt x="39" y="548"/>
                  </a:cubicBezTo>
                  <a:cubicBezTo>
                    <a:pt x="52" y="561"/>
                    <a:pt x="90" y="561"/>
                    <a:pt x="90" y="573"/>
                  </a:cubicBezTo>
                  <a:cubicBezTo>
                    <a:pt x="90" y="586"/>
                    <a:pt x="39" y="586"/>
                    <a:pt x="26" y="611"/>
                  </a:cubicBezTo>
                  <a:cubicBezTo>
                    <a:pt x="1" y="624"/>
                    <a:pt x="1" y="624"/>
                    <a:pt x="1" y="637"/>
                  </a:cubicBezTo>
                  <a:cubicBezTo>
                    <a:pt x="1" y="675"/>
                    <a:pt x="26" y="713"/>
                    <a:pt x="26" y="752"/>
                  </a:cubicBezTo>
                  <a:cubicBezTo>
                    <a:pt x="39" y="828"/>
                    <a:pt x="52" y="892"/>
                    <a:pt x="90" y="968"/>
                  </a:cubicBezTo>
                  <a:cubicBezTo>
                    <a:pt x="99" y="997"/>
                    <a:pt x="109" y="1011"/>
                    <a:pt x="113" y="1011"/>
                  </a:cubicBezTo>
                  <a:cubicBezTo>
                    <a:pt x="115" y="1011"/>
                    <a:pt x="115" y="1009"/>
                    <a:pt x="115" y="1006"/>
                  </a:cubicBezTo>
                  <a:cubicBezTo>
                    <a:pt x="127" y="1009"/>
                    <a:pt x="139" y="1011"/>
                    <a:pt x="151" y="1011"/>
                  </a:cubicBezTo>
                  <a:cubicBezTo>
                    <a:pt x="188" y="1011"/>
                    <a:pt x="220" y="994"/>
                    <a:pt x="230" y="955"/>
                  </a:cubicBezTo>
                  <a:cubicBezTo>
                    <a:pt x="255" y="879"/>
                    <a:pt x="255" y="815"/>
                    <a:pt x="281" y="739"/>
                  </a:cubicBezTo>
                  <a:cubicBezTo>
                    <a:pt x="281" y="701"/>
                    <a:pt x="294" y="650"/>
                    <a:pt x="281" y="624"/>
                  </a:cubicBezTo>
                  <a:cubicBezTo>
                    <a:pt x="281" y="611"/>
                    <a:pt x="281" y="611"/>
                    <a:pt x="255" y="586"/>
                  </a:cubicBezTo>
                  <a:cubicBezTo>
                    <a:pt x="243" y="573"/>
                    <a:pt x="192" y="573"/>
                    <a:pt x="192" y="561"/>
                  </a:cubicBezTo>
                  <a:cubicBezTo>
                    <a:pt x="192" y="548"/>
                    <a:pt x="230" y="548"/>
                    <a:pt x="243" y="522"/>
                  </a:cubicBezTo>
                  <a:cubicBezTo>
                    <a:pt x="255" y="510"/>
                    <a:pt x="255" y="510"/>
                    <a:pt x="255" y="497"/>
                  </a:cubicBezTo>
                  <a:cubicBezTo>
                    <a:pt x="255" y="357"/>
                    <a:pt x="255" y="204"/>
                    <a:pt x="217" y="64"/>
                  </a:cubicBezTo>
                  <a:cubicBezTo>
                    <a:pt x="192" y="38"/>
                    <a:pt x="179" y="0"/>
                    <a:pt x="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51"/>
            <p:cNvSpPr/>
            <p:nvPr/>
          </p:nvSpPr>
          <p:spPr>
            <a:xfrm>
              <a:off x="695145" y="1942963"/>
              <a:ext cx="12581" cy="149153"/>
            </a:xfrm>
            <a:custGeom>
              <a:avLst/>
              <a:gdLst/>
              <a:ahLst/>
              <a:cxnLst/>
              <a:rect l="l" t="t" r="r" b="b"/>
              <a:pathLst>
                <a:path w="319" h="3782" extrusionOk="0">
                  <a:moveTo>
                    <a:pt x="115" y="0"/>
                  </a:moveTo>
                  <a:cubicBezTo>
                    <a:pt x="64" y="0"/>
                    <a:pt x="39" y="38"/>
                    <a:pt x="39" y="89"/>
                  </a:cubicBezTo>
                  <a:cubicBezTo>
                    <a:pt x="13" y="382"/>
                    <a:pt x="13" y="688"/>
                    <a:pt x="13" y="993"/>
                  </a:cubicBezTo>
                  <a:cubicBezTo>
                    <a:pt x="13" y="1299"/>
                    <a:pt x="13" y="1592"/>
                    <a:pt x="39" y="1897"/>
                  </a:cubicBezTo>
                  <a:cubicBezTo>
                    <a:pt x="39" y="1935"/>
                    <a:pt x="39" y="1974"/>
                    <a:pt x="51" y="2012"/>
                  </a:cubicBezTo>
                  <a:cubicBezTo>
                    <a:pt x="64" y="2037"/>
                    <a:pt x="102" y="2088"/>
                    <a:pt x="102" y="2126"/>
                  </a:cubicBezTo>
                  <a:cubicBezTo>
                    <a:pt x="102" y="2152"/>
                    <a:pt x="51" y="2203"/>
                    <a:pt x="39" y="2228"/>
                  </a:cubicBezTo>
                  <a:cubicBezTo>
                    <a:pt x="13" y="2267"/>
                    <a:pt x="13" y="2317"/>
                    <a:pt x="13" y="2343"/>
                  </a:cubicBezTo>
                  <a:cubicBezTo>
                    <a:pt x="0" y="2483"/>
                    <a:pt x="39" y="2649"/>
                    <a:pt x="39" y="2789"/>
                  </a:cubicBezTo>
                  <a:cubicBezTo>
                    <a:pt x="51" y="3094"/>
                    <a:pt x="77" y="3400"/>
                    <a:pt x="115" y="3693"/>
                  </a:cubicBezTo>
                  <a:cubicBezTo>
                    <a:pt x="115" y="3744"/>
                    <a:pt x="140" y="3756"/>
                    <a:pt x="191" y="3782"/>
                  </a:cubicBezTo>
                  <a:cubicBezTo>
                    <a:pt x="230" y="3782"/>
                    <a:pt x="268" y="3744"/>
                    <a:pt x="268" y="3693"/>
                  </a:cubicBezTo>
                  <a:cubicBezTo>
                    <a:pt x="293" y="3400"/>
                    <a:pt x="306" y="3094"/>
                    <a:pt x="306" y="2789"/>
                  </a:cubicBezTo>
                  <a:cubicBezTo>
                    <a:pt x="306" y="2649"/>
                    <a:pt x="319" y="2483"/>
                    <a:pt x="306" y="2343"/>
                  </a:cubicBezTo>
                  <a:cubicBezTo>
                    <a:pt x="306" y="2317"/>
                    <a:pt x="306" y="2267"/>
                    <a:pt x="293" y="2228"/>
                  </a:cubicBezTo>
                  <a:cubicBezTo>
                    <a:pt x="268" y="2203"/>
                    <a:pt x="230" y="2152"/>
                    <a:pt x="230" y="2126"/>
                  </a:cubicBezTo>
                  <a:cubicBezTo>
                    <a:pt x="230" y="2088"/>
                    <a:pt x="255" y="2037"/>
                    <a:pt x="268" y="2012"/>
                  </a:cubicBezTo>
                  <a:cubicBezTo>
                    <a:pt x="306" y="1974"/>
                    <a:pt x="293" y="1935"/>
                    <a:pt x="293" y="1897"/>
                  </a:cubicBezTo>
                  <a:cubicBezTo>
                    <a:pt x="268" y="1592"/>
                    <a:pt x="268" y="1299"/>
                    <a:pt x="255" y="993"/>
                  </a:cubicBezTo>
                  <a:cubicBezTo>
                    <a:pt x="242" y="688"/>
                    <a:pt x="230" y="382"/>
                    <a:pt x="191" y="89"/>
                  </a:cubicBezTo>
                  <a:cubicBezTo>
                    <a:pt x="191" y="38"/>
                    <a:pt x="166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51"/>
            <p:cNvSpPr/>
            <p:nvPr/>
          </p:nvSpPr>
          <p:spPr>
            <a:xfrm>
              <a:off x="687613" y="1576356"/>
              <a:ext cx="14592" cy="310373"/>
            </a:xfrm>
            <a:custGeom>
              <a:avLst/>
              <a:gdLst/>
              <a:ahLst/>
              <a:cxnLst/>
              <a:rect l="l" t="t" r="r" b="b"/>
              <a:pathLst>
                <a:path w="370" h="7870" extrusionOk="0">
                  <a:moveTo>
                    <a:pt x="77" y="1"/>
                  </a:moveTo>
                  <a:cubicBezTo>
                    <a:pt x="39" y="1"/>
                    <a:pt x="0" y="39"/>
                    <a:pt x="0" y="77"/>
                  </a:cubicBezTo>
                  <a:cubicBezTo>
                    <a:pt x="0" y="714"/>
                    <a:pt x="0" y="1376"/>
                    <a:pt x="13" y="2013"/>
                  </a:cubicBezTo>
                  <a:cubicBezTo>
                    <a:pt x="39" y="2649"/>
                    <a:pt x="51" y="3299"/>
                    <a:pt x="64" y="3935"/>
                  </a:cubicBezTo>
                  <a:cubicBezTo>
                    <a:pt x="64" y="4012"/>
                    <a:pt x="64" y="4088"/>
                    <a:pt x="77" y="4177"/>
                  </a:cubicBezTo>
                  <a:cubicBezTo>
                    <a:pt x="102" y="4254"/>
                    <a:pt x="128" y="4330"/>
                    <a:pt x="128" y="4406"/>
                  </a:cubicBezTo>
                  <a:cubicBezTo>
                    <a:pt x="128" y="4496"/>
                    <a:pt x="77" y="4572"/>
                    <a:pt x="64" y="4648"/>
                  </a:cubicBezTo>
                  <a:cubicBezTo>
                    <a:pt x="51" y="4725"/>
                    <a:pt x="51" y="4814"/>
                    <a:pt x="51" y="4890"/>
                  </a:cubicBezTo>
                  <a:cubicBezTo>
                    <a:pt x="51" y="5221"/>
                    <a:pt x="64" y="5540"/>
                    <a:pt x="77" y="5858"/>
                  </a:cubicBezTo>
                  <a:cubicBezTo>
                    <a:pt x="115" y="6495"/>
                    <a:pt x="128" y="7157"/>
                    <a:pt x="179" y="7793"/>
                  </a:cubicBezTo>
                  <a:cubicBezTo>
                    <a:pt x="179" y="7819"/>
                    <a:pt x="204" y="7857"/>
                    <a:pt x="268" y="7870"/>
                  </a:cubicBezTo>
                  <a:cubicBezTo>
                    <a:pt x="319" y="7870"/>
                    <a:pt x="357" y="7832"/>
                    <a:pt x="357" y="7793"/>
                  </a:cubicBezTo>
                  <a:cubicBezTo>
                    <a:pt x="370" y="7157"/>
                    <a:pt x="357" y="6495"/>
                    <a:pt x="357" y="5858"/>
                  </a:cubicBezTo>
                  <a:cubicBezTo>
                    <a:pt x="357" y="5527"/>
                    <a:pt x="357" y="5209"/>
                    <a:pt x="331" y="4890"/>
                  </a:cubicBezTo>
                  <a:cubicBezTo>
                    <a:pt x="331" y="4814"/>
                    <a:pt x="331" y="4725"/>
                    <a:pt x="319" y="4648"/>
                  </a:cubicBezTo>
                  <a:cubicBezTo>
                    <a:pt x="306" y="4572"/>
                    <a:pt x="255" y="4496"/>
                    <a:pt x="255" y="4406"/>
                  </a:cubicBezTo>
                  <a:cubicBezTo>
                    <a:pt x="242" y="4330"/>
                    <a:pt x="268" y="4254"/>
                    <a:pt x="293" y="4177"/>
                  </a:cubicBezTo>
                  <a:cubicBezTo>
                    <a:pt x="319" y="4088"/>
                    <a:pt x="306" y="4012"/>
                    <a:pt x="306" y="3935"/>
                  </a:cubicBezTo>
                  <a:cubicBezTo>
                    <a:pt x="268" y="3299"/>
                    <a:pt x="268" y="2649"/>
                    <a:pt x="242" y="2013"/>
                  </a:cubicBezTo>
                  <a:cubicBezTo>
                    <a:pt x="230" y="1376"/>
                    <a:pt x="191" y="714"/>
                    <a:pt x="166" y="77"/>
                  </a:cubicBezTo>
                  <a:cubicBezTo>
                    <a:pt x="166" y="39"/>
                    <a:pt x="128" y="1"/>
                    <a:pt x="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51"/>
            <p:cNvSpPr/>
            <p:nvPr/>
          </p:nvSpPr>
          <p:spPr>
            <a:xfrm>
              <a:off x="664503" y="1501032"/>
              <a:ext cx="19640" cy="493166"/>
            </a:xfrm>
            <a:custGeom>
              <a:avLst/>
              <a:gdLst/>
              <a:ahLst/>
              <a:cxnLst/>
              <a:rect l="l" t="t" r="r" b="b"/>
              <a:pathLst>
                <a:path w="498" h="12505" extrusionOk="0">
                  <a:moveTo>
                    <a:pt x="77" y="1"/>
                  </a:moveTo>
                  <a:cubicBezTo>
                    <a:pt x="26" y="1"/>
                    <a:pt x="1" y="39"/>
                    <a:pt x="1" y="90"/>
                  </a:cubicBezTo>
                  <a:lnTo>
                    <a:pt x="13" y="1631"/>
                  </a:lnTo>
                  <a:lnTo>
                    <a:pt x="52" y="3171"/>
                  </a:lnTo>
                  <a:lnTo>
                    <a:pt x="128" y="6265"/>
                  </a:lnTo>
                  <a:cubicBezTo>
                    <a:pt x="141" y="6393"/>
                    <a:pt x="128" y="6520"/>
                    <a:pt x="153" y="6647"/>
                  </a:cubicBezTo>
                  <a:cubicBezTo>
                    <a:pt x="179" y="6775"/>
                    <a:pt x="204" y="6902"/>
                    <a:pt x="204" y="7029"/>
                  </a:cubicBezTo>
                  <a:cubicBezTo>
                    <a:pt x="217" y="7157"/>
                    <a:pt x="179" y="7284"/>
                    <a:pt x="153" y="7411"/>
                  </a:cubicBezTo>
                  <a:lnTo>
                    <a:pt x="153" y="7793"/>
                  </a:lnTo>
                  <a:cubicBezTo>
                    <a:pt x="153" y="8303"/>
                    <a:pt x="192" y="8825"/>
                    <a:pt x="204" y="9334"/>
                  </a:cubicBezTo>
                  <a:cubicBezTo>
                    <a:pt x="243" y="10366"/>
                    <a:pt x="281" y="11384"/>
                    <a:pt x="332" y="12416"/>
                  </a:cubicBezTo>
                  <a:cubicBezTo>
                    <a:pt x="332" y="12467"/>
                    <a:pt x="370" y="12505"/>
                    <a:pt x="408" y="12505"/>
                  </a:cubicBezTo>
                  <a:cubicBezTo>
                    <a:pt x="459" y="12505"/>
                    <a:pt x="497" y="12467"/>
                    <a:pt x="497" y="12416"/>
                  </a:cubicBezTo>
                  <a:cubicBezTo>
                    <a:pt x="497" y="11384"/>
                    <a:pt x="472" y="10366"/>
                    <a:pt x="459" y="9334"/>
                  </a:cubicBezTo>
                  <a:cubicBezTo>
                    <a:pt x="446" y="8825"/>
                    <a:pt x="459" y="8303"/>
                    <a:pt x="434" y="7793"/>
                  </a:cubicBezTo>
                  <a:cubicBezTo>
                    <a:pt x="408" y="7666"/>
                    <a:pt x="408" y="7539"/>
                    <a:pt x="395" y="7411"/>
                  </a:cubicBezTo>
                  <a:cubicBezTo>
                    <a:pt x="370" y="7284"/>
                    <a:pt x="319" y="7157"/>
                    <a:pt x="319" y="7029"/>
                  </a:cubicBezTo>
                  <a:cubicBezTo>
                    <a:pt x="306" y="6902"/>
                    <a:pt x="332" y="6775"/>
                    <a:pt x="344" y="6647"/>
                  </a:cubicBezTo>
                  <a:cubicBezTo>
                    <a:pt x="370" y="6520"/>
                    <a:pt x="344" y="6393"/>
                    <a:pt x="344" y="6265"/>
                  </a:cubicBezTo>
                  <a:lnTo>
                    <a:pt x="268" y="3171"/>
                  </a:lnTo>
                  <a:lnTo>
                    <a:pt x="217" y="1631"/>
                  </a:lnTo>
                  <a:lnTo>
                    <a:pt x="153" y="90"/>
                  </a:lnTo>
                  <a:cubicBezTo>
                    <a:pt x="153" y="39"/>
                    <a:pt x="128" y="1"/>
                    <a:pt x="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51"/>
            <p:cNvSpPr/>
            <p:nvPr/>
          </p:nvSpPr>
          <p:spPr>
            <a:xfrm>
              <a:off x="666514" y="799527"/>
              <a:ext cx="17629" cy="412319"/>
            </a:xfrm>
            <a:custGeom>
              <a:avLst/>
              <a:gdLst/>
              <a:ahLst/>
              <a:cxnLst/>
              <a:rect l="l" t="t" r="r" b="b"/>
              <a:pathLst>
                <a:path w="447" h="10455" extrusionOk="0">
                  <a:moveTo>
                    <a:pt x="77" y="0"/>
                  </a:moveTo>
                  <a:cubicBezTo>
                    <a:pt x="26" y="0"/>
                    <a:pt x="1" y="26"/>
                    <a:pt x="1" y="77"/>
                  </a:cubicBezTo>
                  <a:lnTo>
                    <a:pt x="13" y="1363"/>
                  </a:lnTo>
                  <a:lnTo>
                    <a:pt x="26" y="2662"/>
                  </a:lnTo>
                  <a:lnTo>
                    <a:pt x="90" y="5234"/>
                  </a:lnTo>
                  <a:cubicBezTo>
                    <a:pt x="90" y="5348"/>
                    <a:pt x="77" y="5437"/>
                    <a:pt x="102" y="5552"/>
                  </a:cubicBezTo>
                  <a:cubicBezTo>
                    <a:pt x="115" y="5667"/>
                    <a:pt x="153" y="5756"/>
                    <a:pt x="153" y="5870"/>
                  </a:cubicBezTo>
                  <a:cubicBezTo>
                    <a:pt x="166" y="5972"/>
                    <a:pt x="115" y="6074"/>
                    <a:pt x="102" y="6189"/>
                  </a:cubicBezTo>
                  <a:lnTo>
                    <a:pt x="102" y="6507"/>
                  </a:lnTo>
                  <a:cubicBezTo>
                    <a:pt x="102" y="6940"/>
                    <a:pt x="141" y="7373"/>
                    <a:pt x="153" y="7793"/>
                  </a:cubicBezTo>
                  <a:cubicBezTo>
                    <a:pt x="192" y="8659"/>
                    <a:pt x="217" y="9512"/>
                    <a:pt x="268" y="10378"/>
                  </a:cubicBezTo>
                  <a:cubicBezTo>
                    <a:pt x="268" y="10429"/>
                    <a:pt x="293" y="10454"/>
                    <a:pt x="357" y="10454"/>
                  </a:cubicBezTo>
                  <a:cubicBezTo>
                    <a:pt x="408" y="10454"/>
                    <a:pt x="446" y="10429"/>
                    <a:pt x="446" y="10378"/>
                  </a:cubicBezTo>
                  <a:cubicBezTo>
                    <a:pt x="446" y="9512"/>
                    <a:pt x="421" y="8659"/>
                    <a:pt x="421" y="7793"/>
                  </a:cubicBezTo>
                  <a:cubicBezTo>
                    <a:pt x="408" y="7373"/>
                    <a:pt x="408" y="6940"/>
                    <a:pt x="395" y="6507"/>
                  </a:cubicBezTo>
                  <a:cubicBezTo>
                    <a:pt x="395" y="6392"/>
                    <a:pt x="395" y="6303"/>
                    <a:pt x="383" y="6189"/>
                  </a:cubicBezTo>
                  <a:cubicBezTo>
                    <a:pt x="357" y="6074"/>
                    <a:pt x="319" y="5985"/>
                    <a:pt x="319" y="5870"/>
                  </a:cubicBezTo>
                  <a:cubicBezTo>
                    <a:pt x="293" y="5781"/>
                    <a:pt x="332" y="5667"/>
                    <a:pt x="344" y="5552"/>
                  </a:cubicBezTo>
                  <a:cubicBezTo>
                    <a:pt x="357" y="5437"/>
                    <a:pt x="344" y="5348"/>
                    <a:pt x="344" y="5234"/>
                  </a:cubicBezTo>
                  <a:lnTo>
                    <a:pt x="268" y="2662"/>
                  </a:lnTo>
                  <a:lnTo>
                    <a:pt x="217" y="1363"/>
                  </a:lnTo>
                  <a:lnTo>
                    <a:pt x="153" y="77"/>
                  </a:lnTo>
                  <a:cubicBezTo>
                    <a:pt x="153" y="26"/>
                    <a:pt x="128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51"/>
            <p:cNvSpPr/>
            <p:nvPr/>
          </p:nvSpPr>
          <p:spPr>
            <a:xfrm>
              <a:off x="644429" y="722704"/>
              <a:ext cx="17116" cy="408296"/>
            </a:xfrm>
            <a:custGeom>
              <a:avLst/>
              <a:gdLst/>
              <a:ahLst/>
              <a:cxnLst/>
              <a:rect l="l" t="t" r="r" b="b"/>
              <a:pathLst>
                <a:path w="434" h="10353" extrusionOk="0">
                  <a:moveTo>
                    <a:pt x="77" y="0"/>
                  </a:moveTo>
                  <a:cubicBezTo>
                    <a:pt x="26" y="0"/>
                    <a:pt x="0" y="38"/>
                    <a:pt x="0" y="76"/>
                  </a:cubicBezTo>
                  <a:lnTo>
                    <a:pt x="13" y="1350"/>
                  </a:lnTo>
                  <a:lnTo>
                    <a:pt x="26" y="2623"/>
                  </a:lnTo>
                  <a:lnTo>
                    <a:pt x="89" y="5170"/>
                  </a:lnTo>
                  <a:cubicBezTo>
                    <a:pt x="89" y="5284"/>
                    <a:pt x="89" y="5386"/>
                    <a:pt x="115" y="5488"/>
                  </a:cubicBezTo>
                  <a:cubicBezTo>
                    <a:pt x="128" y="5603"/>
                    <a:pt x="153" y="5705"/>
                    <a:pt x="153" y="5806"/>
                  </a:cubicBezTo>
                  <a:cubicBezTo>
                    <a:pt x="179" y="5921"/>
                    <a:pt x="128" y="6023"/>
                    <a:pt x="115" y="6125"/>
                  </a:cubicBezTo>
                  <a:lnTo>
                    <a:pt x="115" y="6443"/>
                  </a:lnTo>
                  <a:cubicBezTo>
                    <a:pt x="115" y="6876"/>
                    <a:pt x="140" y="7296"/>
                    <a:pt x="153" y="7729"/>
                  </a:cubicBezTo>
                  <a:cubicBezTo>
                    <a:pt x="191" y="8570"/>
                    <a:pt x="217" y="9423"/>
                    <a:pt x="268" y="10276"/>
                  </a:cubicBezTo>
                  <a:cubicBezTo>
                    <a:pt x="268" y="10314"/>
                    <a:pt x="306" y="10352"/>
                    <a:pt x="344" y="10352"/>
                  </a:cubicBezTo>
                  <a:cubicBezTo>
                    <a:pt x="395" y="10352"/>
                    <a:pt x="433" y="10314"/>
                    <a:pt x="433" y="10276"/>
                  </a:cubicBezTo>
                  <a:cubicBezTo>
                    <a:pt x="433" y="9423"/>
                    <a:pt x="408" y="8570"/>
                    <a:pt x="408" y="7729"/>
                  </a:cubicBezTo>
                  <a:cubicBezTo>
                    <a:pt x="395" y="7296"/>
                    <a:pt x="395" y="6876"/>
                    <a:pt x="382" y="6443"/>
                  </a:cubicBezTo>
                  <a:cubicBezTo>
                    <a:pt x="382" y="6341"/>
                    <a:pt x="382" y="6239"/>
                    <a:pt x="370" y="6125"/>
                  </a:cubicBezTo>
                  <a:cubicBezTo>
                    <a:pt x="344" y="6023"/>
                    <a:pt x="306" y="5921"/>
                    <a:pt x="306" y="5806"/>
                  </a:cubicBezTo>
                  <a:cubicBezTo>
                    <a:pt x="280" y="5705"/>
                    <a:pt x="319" y="5603"/>
                    <a:pt x="331" y="5488"/>
                  </a:cubicBezTo>
                  <a:cubicBezTo>
                    <a:pt x="344" y="5386"/>
                    <a:pt x="331" y="5284"/>
                    <a:pt x="331" y="5170"/>
                  </a:cubicBezTo>
                  <a:lnTo>
                    <a:pt x="268" y="2623"/>
                  </a:lnTo>
                  <a:lnTo>
                    <a:pt x="217" y="1350"/>
                  </a:lnTo>
                  <a:lnTo>
                    <a:pt x="153" y="76"/>
                  </a:lnTo>
                  <a:cubicBezTo>
                    <a:pt x="153" y="38"/>
                    <a:pt x="128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51"/>
            <p:cNvSpPr/>
            <p:nvPr/>
          </p:nvSpPr>
          <p:spPr>
            <a:xfrm>
              <a:off x="618795" y="371675"/>
              <a:ext cx="2822779" cy="1916150"/>
            </a:xfrm>
            <a:custGeom>
              <a:avLst/>
              <a:gdLst/>
              <a:ahLst/>
              <a:cxnLst/>
              <a:rect l="l" t="t" r="r" b="b"/>
              <a:pathLst>
                <a:path w="71576" h="48587" extrusionOk="0">
                  <a:moveTo>
                    <a:pt x="62463" y="440"/>
                  </a:moveTo>
                  <a:cubicBezTo>
                    <a:pt x="63155" y="440"/>
                    <a:pt x="63846" y="446"/>
                    <a:pt x="64534" y="459"/>
                  </a:cubicBezTo>
                  <a:lnTo>
                    <a:pt x="66609" y="472"/>
                  </a:lnTo>
                  <a:lnTo>
                    <a:pt x="67641" y="484"/>
                  </a:lnTo>
                  <a:cubicBezTo>
                    <a:pt x="67972" y="484"/>
                    <a:pt x="68316" y="535"/>
                    <a:pt x="68596" y="663"/>
                  </a:cubicBezTo>
                  <a:cubicBezTo>
                    <a:pt x="68608" y="675"/>
                    <a:pt x="68634" y="675"/>
                    <a:pt x="68647" y="675"/>
                  </a:cubicBezTo>
                  <a:cubicBezTo>
                    <a:pt x="68665" y="676"/>
                    <a:pt x="68684" y="677"/>
                    <a:pt x="68703" y="678"/>
                  </a:cubicBezTo>
                  <a:lnTo>
                    <a:pt x="68703" y="678"/>
                  </a:lnTo>
                  <a:cubicBezTo>
                    <a:pt x="68858" y="770"/>
                    <a:pt x="68999" y="883"/>
                    <a:pt x="69105" y="1032"/>
                  </a:cubicBezTo>
                  <a:cubicBezTo>
                    <a:pt x="69232" y="1197"/>
                    <a:pt x="69309" y="1414"/>
                    <a:pt x="69360" y="1618"/>
                  </a:cubicBezTo>
                  <a:cubicBezTo>
                    <a:pt x="69411" y="1821"/>
                    <a:pt x="69423" y="2038"/>
                    <a:pt x="69423" y="2267"/>
                  </a:cubicBezTo>
                  <a:lnTo>
                    <a:pt x="69462" y="2955"/>
                  </a:lnTo>
                  <a:lnTo>
                    <a:pt x="69538" y="5680"/>
                  </a:lnTo>
                  <a:lnTo>
                    <a:pt x="69678" y="11117"/>
                  </a:lnTo>
                  <a:lnTo>
                    <a:pt x="69971" y="22004"/>
                  </a:lnTo>
                  <a:lnTo>
                    <a:pt x="70518" y="43790"/>
                  </a:lnTo>
                  <a:cubicBezTo>
                    <a:pt x="70557" y="44147"/>
                    <a:pt x="70557" y="44529"/>
                    <a:pt x="70468" y="44873"/>
                  </a:cubicBezTo>
                  <a:cubicBezTo>
                    <a:pt x="70391" y="45229"/>
                    <a:pt x="70213" y="45560"/>
                    <a:pt x="69933" y="45789"/>
                  </a:cubicBezTo>
                  <a:cubicBezTo>
                    <a:pt x="69640" y="46006"/>
                    <a:pt x="69296" y="46108"/>
                    <a:pt x="68927" y="46133"/>
                  </a:cubicBezTo>
                  <a:cubicBezTo>
                    <a:pt x="68838" y="46140"/>
                    <a:pt x="68752" y="46143"/>
                    <a:pt x="68664" y="46143"/>
                  </a:cubicBezTo>
                  <a:cubicBezTo>
                    <a:pt x="68577" y="46143"/>
                    <a:pt x="68487" y="46140"/>
                    <a:pt x="68392" y="46133"/>
                  </a:cubicBezTo>
                  <a:lnTo>
                    <a:pt x="67832" y="46133"/>
                  </a:lnTo>
                  <a:cubicBezTo>
                    <a:pt x="67093" y="46127"/>
                    <a:pt x="66348" y="46124"/>
                    <a:pt x="65603" y="46124"/>
                  </a:cubicBezTo>
                  <a:cubicBezTo>
                    <a:pt x="64858" y="46124"/>
                    <a:pt x="64114" y="46127"/>
                    <a:pt x="63375" y="46133"/>
                  </a:cubicBezTo>
                  <a:cubicBezTo>
                    <a:pt x="60395" y="46146"/>
                    <a:pt x="57441" y="46210"/>
                    <a:pt x="54462" y="46299"/>
                  </a:cubicBezTo>
                  <a:cubicBezTo>
                    <a:pt x="51482" y="46375"/>
                    <a:pt x="48502" y="46464"/>
                    <a:pt x="45548" y="46592"/>
                  </a:cubicBezTo>
                  <a:cubicBezTo>
                    <a:pt x="42632" y="46717"/>
                    <a:pt x="39715" y="46842"/>
                    <a:pt x="36799" y="47003"/>
                  </a:cubicBezTo>
                  <a:lnTo>
                    <a:pt x="36799" y="47003"/>
                  </a:lnTo>
                  <a:cubicBezTo>
                    <a:pt x="36748" y="43229"/>
                    <a:pt x="36672" y="39454"/>
                    <a:pt x="36584" y="35679"/>
                  </a:cubicBezTo>
                  <a:lnTo>
                    <a:pt x="36304" y="24219"/>
                  </a:lnTo>
                  <a:lnTo>
                    <a:pt x="35985" y="12759"/>
                  </a:lnTo>
                  <a:cubicBezTo>
                    <a:pt x="35872" y="8979"/>
                    <a:pt x="35746" y="5199"/>
                    <a:pt x="35620" y="1418"/>
                  </a:cubicBezTo>
                  <a:lnTo>
                    <a:pt x="35620" y="1418"/>
                  </a:lnTo>
                  <a:cubicBezTo>
                    <a:pt x="38356" y="1231"/>
                    <a:pt x="41067" y="1055"/>
                    <a:pt x="43804" y="917"/>
                  </a:cubicBezTo>
                  <a:cubicBezTo>
                    <a:pt x="46567" y="777"/>
                    <a:pt x="49317" y="663"/>
                    <a:pt x="52093" y="586"/>
                  </a:cubicBezTo>
                  <a:cubicBezTo>
                    <a:pt x="54844" y="523"/>
                    <a:pt x="57620" y="459"/>
                    <a:pt x="60383" y="459"/>
                  </a:cubicBezTo>
                  <a:cubicBezTo>
                    <a:pt x="61077" y="446"/>
                    <a:pt x="61771" y="440"/>
                    <a:pt x="62463" y="440"/>
                  </a:cubicBezTo>
                  <a:close/>
                  <a:moveTo>
                    <a:pt x="69071" y="732"/>
                  </a:moveTo>
                  <a:lnTo>
                    <a:pt x="69071" y="732"/>
                  </a:lnTo>
                  <a:cubicBezTo>
                    <a:pt x="69314" y="791"/>
                    <a:pt x="69542" y="899"/>
                    <a:pt x="69729" y="1070"/>
                  </a:cubicBezTo>
                  <a:cubicBezTo>
                    <a:pt x="70009" y="1325"/>
                    <a:pt x="70136" y="1719"/>
                    <a:pt x="70175" y="2127"/>
                  </a:cubicBezTo>
                  <a:lnTo>
                    <a:pt x="70238" y="4661"/>
                  </a:lnTo>
                  <a:lnTo>
                    <a:pt x="70353" y="9716"/>
                  </a:lnTo>
                  <a:lnTo>
                    <a:pt x="70608" y="19864"/>
                  </a:lnTo>
                  <a:lnTo>
                    <a:pt x="71130" y="40161"/>
                  </a:lnTo>
                  <a:lnTo>
                    <a:pt x="71193" y="42695"/>
                  </a:lnTo>
                  <a:lnTo>
                    <a:pt x="71219" y="43969"/>
                  </a:lnTo>
                  <a:cubicBezTo>
                    <a:pt x="71257" y="44376"/>
                    <a:pt x="71257" y="44796"/>
                    <a:pt x="71193" y="45191"/>
                  </a:cubicBezTo>
                  <a:cubicBezTo>
                    <a:pt x="71117" y="45586"/>
                    <a:pt x="70964" y="45980"/>
                    <a:pt x="70684" y="46248"/>
                  </a:cubicBezTo>
                  <a:cubicBezTo>
                    <a:pt x="70404" y="46503"/>
                    <a:pt x="70009" y="46630"/>
                    <a:pt x="69614" y="46655"/>
                  </a:cubicBezTo>
                  <a:cubicBezTo>
                    <a:pt x="69546" y="46664"/>
                    <a:pt x="69480" y="46667"/>
                    <a:pt x="69413" y="46667"/>
                  </a:cubicBezTo>
                  <a:cubicBezTo>
                    <a:pt x="69279" y="46667"/>
                    <a:pt x="69143" y="46655"/>
                    <a:pt x="68990" y="46655"/>
                  </a:cubicBezTo>
                  <a:lnTo>
                    <a:pt x="68354" y="46630"/>
                  </a:lnTo>
                  <a:lnTo>
                    <a:pt x="67080" y="46592"/>
                  </a:lnTo>
                  <a:cubicBezTo>
                    <a:pt x="66370" y="46581"/>
                    <a:pt x="65655" y="46577"/>
                    <a:pt x="64939" y="46577"/>
                  </a:cubicBezTo>
                  <a:cubicBezTo>
                    <a:pt x="63962" y="46577"/>
                    <a:pt x="62983" y="46584"/>
                    <a:pt x="62013" y="46592"/>
                  </a:cubicBezTo>
                  <a:cubicBezTo>
                    <a:pt x="60319" y="46617"/>
                    <a:pt x="58613" y="46643"/>
                    <a:pt x="56932" y="46694"/>
                  </a:cubicBezTo>
                  <a:cubicBezTo>
                    <a:pt x="50212" y="46871"/>
                    <a:pt x="43479" y="47136"/>
                    <a:pt x="36758" y="47414"/>
                  </a:cubicBezTo>
                  <a:lnTo>
                    <a:pt x="36758" y="47414"/>
                  </a:lnTo>
                  <a:lnTo>
                    <a:pt x="36753" y="47247"/>
                  </a:lnTo>
                  <a:lnTo>
                    <a:pt x="36753" y="47247"/>
                  </a:lnTo>
                  <a:cubicBezTo>
                    <a:pt x="39692" y="47071"/>
                    <a:pt x="42595" y="46908"/>
                    <a:pt x="45536" y="46770"/>
                  </a:cubicBezTo>
                  <a:cubicBezTo>
                    <a:pt x="48490" y="46643"/>
                    <a:pt x="51469" y="46528"/>
                    <a:pt x="54423" y="46439"/>
                  </a:cubicBezTo>
                  <a:cubicBezTo>
                    <a:pt x="57403" y="46362"/>
                    <a:pt x="60370" y="46299"/>
                    <a:pt x="63337" y="46273"/>
                  </a:cubicBezTo>
                  <a:cubicBezTo>
                    <a:pt x="64330" y="46273"/>
                    <a:pt x="65323" y="46268"/>
                    <a:pt x="66313" y="46268"/>
                  </a:cubicBezTo>
                  <a:cubicBezTo>
                    <a:pt x="66807" y="46268"/>
                    <a:pt x="67301" y="46269"/>
                    <a:pt x="67794" y="46273"/>
                  </a:cubicBezTo>
                  <a:lnTo>
                    <a:pt x="68354" y="46273"/>
                  </a:lnTo>
                  <a:cubicBezTo>
                    <a:pt x="68443" y="46286"/>
                    <a:pt x="68535" y="46292"/>
                    <a:pt x="68629" y="46292"/>
                  </a:cubicBezTo>
                  <a:cubicBezTo>
                    <a:pt x="68723" y="46292"/>
                    <a:pt x="68819" y="46286"/>
                    <a:pt x="68914" y="46273"/>
                  </a:cubicBezTo>
                  <a:cubicBezTo>
                    <a:pt x="69283" y="46248"/>
                    <a:pt x="69678" y="46133"/>
                    <a:pt x="69984" y="45891"/>
                  </a:cubicBezTo>
                  <a:cubicBezTo>
                    <a:pt x="70136" y="45789"/>
                    <a:pt x="70264" y="45624"/>
                    <a:pt x="70366" y="45471"/>
                  </a:cubicBezTo>
                  <a:cubicBezTo>
                    <a:pt x="70455" y="45293"/>
                    <a:pt x="70518" y="45115"/>
                    <a:pt x="70569" y="44924"/>
                  </a:cubicBezTo>
                  <a:cubicBezTo>
                    <a:pt x="70646" y="44542"/>
                    <a:pt x="70646" y="44160"/>
                    <a:pt x="70620" y="43790"/>
                  </a:cubicBezTo>
                  <a:lnTo>
                    <a:pt x="70060" y="22004"/>
                  </a:lnTo>
                  <a:lnTo>
                    <a:pt x="69793" y="11117"/>
                  </a:lnTo>
                  <a:lnTo>
                    <a:pt x="69665" y="5680"/>
                  </a:lnTo>
                  <a:lnTo>
                    <a:pt x="69602" y="2955"/>
                  </a:lnTo>
                  <a:lnTo>
                    <a:pt x="69576" y="2267"/>
                  </a:lnTo>
                  <a:cubicBezTo>
                    <a:pt x="69576" y="2025"/>
                    <a:pt x="69563" y="1796"/>
                    <a:pt x="69513" y="1567"/>
                  </a:cubicBezTo>
                  <a:cubicBezTo>
                    <a:pt x="69474" y="1325"/>
                    <a:pt x="69372" y="1108"/>
                    <a:pt x="69232" y="917"/>
                  </a:cubicBezTo>
                  <a:cubicBezTo>
                    <a:pt x="69184" y="852"/>
                    <a:pt x="69130" y="789"/>
                    <a:pt x="69071" y="732"/>
                  </a:cubicBezTo>
                  <a:close/>
                  <a:moveTo>
                    <a:pt x="1984" y="2713"/>
                  </a:moveTo>
                  <a:cubicBezTo>
                    <a:pt x="1895" y="2826"/>
                    <a:pt x="1822" y="2950"/>
                    <a:pt x="1758" y="3069"/>
                  </a:cubicBezTo>
                  <a:cubicBezTo>
                    <a:pt x="1669" y="3260"/>
                    <a:pt x="1605" y="3477"/>
                    <a:pt x="1554" y="3680"/>
                  </a:cubicBezTo>
                  <a:cubicBezTo>
                    <a:pt x="1478" y="4113"/>
                    <a:pt x="1478" y="4546"/>
                    <a:pt x="1529" y="4979"/>
                  </a:cubicBezTo>
                  <a:lnTo>
                    <a:pt x="2586" y="43052"/>
                  </a:lnTo>
                  <a:lnTo>
                    <a:pt x="2649" y="45433"/>
                  </a:lnTo>
                  <a:lnTo>
                    <a:pt x="2649" y="45739"/>
                  </a:lnTo>
                  <a:lnTo>
                    <a:pt x="2649" y="46044"/>
                  </a:lnTo>
                  <a:cubicBezTo>
                    <a:pt x="2649" y="46248"/>
                    <a:pt x="2675" y="46439"/>
                    <a:pt x="2713" y="46643"/>
                  </a:cubicBezTo>
                  <a:cubicBezTo>
                    <a:pt x="2751" y="46846"/>
                    <a:pt x="2828" y="47037"/>
                    <a:pt x="2942" y="47216"/>
                  </a:cubicBezTo>
                  <a:cubicBezTo>
                    <a:pt x="3031" y="47407"/>
                    <a:pt x="3197" y="47547"/>
                    <a:pt x="3375" y="47661"/>
                  </a:cubicBezTo>
                  <a:cubicBezTo>
                    <a:pt x="3719" y="47890"/>
                    <a:pt x="4152" y="47954"/>
                    <a:pt x="4547" y="47954"/>
                  </a:cubicBezTo>
                  <a:cubicBezTo>
                    <a:pt x="4750" y="47954"/>
                    <a:pt x="4967" y="47929"/>
                    <a:pt x="5158" y="47916"/>
                  </a:cubicBezTo>
                  <a:lnTo>
                    <a:pt x="5744" y="47865"/>
                  </a:lnTo>
                  <a:lnTo>
                    <a:pt x="8112" y="47712"/>
                  </a:lnTo>
                  <a:cubicBezTo>
                    <a:pt x="11283" y="47508"/>
                    <a:pt x="14466" y="47381"/>
                    <a:pt x="17637" y="47267"/>
                  </a:cubicBezTo>
                  <a:cubicBezTo>
                    <a:pt x="20913" y="47168"/>
                    <a:pt x="24192" y="47117"/>
                    <a:pt x="27474" y="47117"/>
                  </a:cubicBezTo>
                  <a:cubicBezTo>
                    <a:pt x="30495" y="47117"/>
                    <a:pt x="33517" y="47160"/>
                    <a:pt x="36540" y="47249"/>
                  </a:cubicBezTo>
                  <a:lnTo>
                    <a:pt x="36540" y="47249"/>
                  </a:lnTo>
                  <a:lnTo>
                    <a:pt x="36553" y="47455"/>
                  </a:lnTo>
                  <a:lnTo>
                    <a:pt x="36553" y="47455"/>
                  </a:lnTo>
                  <a:cubicBezTo>
                    <a:pt x="34783" y="47430"/>
                    <a:pt x="33007" y="47418"/>
                    <a:pt x="31231" y="47418"/>
                  </a:cubicBezTo>
                  <a:cubicBezTo>
                    <a:pt x="29648" y="47418"/>
                    <a:pt x="28064" y="47427"/>
                    <a:pt x="26486" y="47445"/>
                  </a:cubicBezTo>
                  <a:cubicBezTo>
                    <a:pt x="23074" y="47483"/>
                    <a:pt x="19649" y="47547"/>
                    <a:pt x="16249" y="47674"/>
                  </a:cubicBezTo>
                  <a:cubicBezTo>
                    <a:pt x="12823" y="47789"/>
                    <a:pt x="9424" y="47954"/>
                    <a:pt x="6011" y="48171"/>
                  </a:cubicBezTo>
                  <a:lnTo>
                    <a:pt x="3452" y="48349"/>
                  </a:lnTo>
                  <a:cubicBezTo>
                    <a:pt x="3322" y="48356"/>
                    <a:pt x="3195" y="48362"/>
                    <a:pt x="3070" y="48362"/>
                  </a:cubicBezTo>
                  <a:cubicBezTo>
                    <a:pt x="2777" y="48362"/>
                    <a:pt x="2497" y="48332"/>
                    <a:pt x="2229" y="48234"/>
                  </a:cubicBezTo>
                  <a:cubicBezTo>
                    <a:pt x="2038" y="48171"/>
                    <a:pt x="1860" y="48056"/>
                    <a:pt x="1733" y="47916"/>
                  </a:cubicBezTo>
                  <a:cubicBezTo>
                    <a:pt x="1593" y="47776"/>
                    <a:pt x="1491" y="47598"/>
                    <a:pt x="1427" y="47407"/>
                  </a:cubicBezTo>
                  <a:cubicBezTo>
                    <a:pt x="1363" y="47216"/>
                    <a:pt x="1338" y="47012"/>
                    <a:pt x="1312" y="46808"/>
                  </a:cubicBezTo>
                  <a:cubicBezTo>
                    <a:pt x="1300" y="46592"/>
                    <a:pt x="1312" y="46375"/>
                    <a:pt x="1300" y="46171"/>
                  </a:cubicBezTo>
                  <a:lnTo>
                    <a:pt x="1274" y="44898"/>
                  </a:lnTo>
                  <a:lnTo>
                    <a:pt x="1211" y="42326"/>
                  </a:lnTo>
                  <a:lnTo>
                    <a:pt x="663" y="21864"/>
                  </a:lnTo>
                  <a:lnTo>
                    <a:pt x="396" y="11626"/>
                  </a:lnTo>
                  <a:lnTo>
                    <a:pt x="268" y="6507"/>
                  </a:lnTo>
                  <a:cubicBezTo>
                    <a:pt x="281" y="5654"/>
                    <a:pt x="90" y="4788"/>
                    <a:pt x="357" y="3999"/>
                  </a:cubicBezTo>
                  <a:cubicBezTo>
                    <a:pt x="485" y="3604"/>
                    <a:pt x="727" y="3273"/>
                    <a:pt x="1083" y="3044"/>
                  </a:cubicBezTo>
                  <a:cubicBezTo>
                    <a:pt x="1346" y="2872"/>
                    <a:pt x="1657" y="2772"/>
                    <a:pt x="1984" y="2713"/>
                  </a:cubicBezTo>
                  <a:close/>
                  <a:moveTo>
                    <a:pt x="60332" y="0"/>
                  </a:moveTo>
                  <a:cubicBezTo>
                    <a:pt x="58957" y="0"/>
                    <a:pt x="57569" y="26"/>
                    <a:pt x="56181" y="39"/>
                  </a:cubicBezTo>
                  <a:cubicBezTo>
                    <a:pt x="54793" y="51"/>
                    <a:pt x="53418" y="90"/>
                    <a:pt x="52030" y="128"/>
                  </a:cubicBezTo>
                  <a:cubicBezTo>
                    <a:pt x="49279" y="230"/>
                    <a:pt x="46503" y="344"/>
                    <a:pt x="43740" y="510"/>
                  </a:cubicBezTo>
                  <a:cubicBezTo>
                    <a:pt x="40977" y="675"/>
                    <a:pt x="38214" y="879"/>
                    <a:pt x="35463" y="1134"/>
                  </a:cubicBezTo>
                  <a:cubicBezTo>
                    <a:pt x="35400" y="1146"/>
                    <a:pt x="35349" y="1197"/>
                    <a:pt x="35349" y="1261"/>
                  </a:cubicBezTo>
                  <a:lnTo>
                    <a:pt x="35591" y="12721"/>
                  </a:lnTo>
                  <a:lnTo>
                    <a:pt x="35858" y="24181"/>
                  </a:lnTo>
                  <a:lnTo>
                    <a:pt x="36164" y="35641"/>
                  </a:lnTo>
                  <a:cubicBezTo>
                    <a:pt x="36265" y="39422"/>
                    <a:pt x="36390" y="43204"/>
                    <a:pt x="36541" y="46985"/>
                  </a:cubicBezTo>
                  <a:lnTo>
                    <a:pt x="36541" y="46985"/>
                  </a:lnTo>
                  <a:cubicBezTo>
                    <a:pt x="34194" y="46952"/>
                    <a:pt x="31843" y="46934"/>
                    <a:pt x="29491" y="46934"/>
                  </a:cubicBezTo>
                  <a:cubicBezTo>
                    <a:pt x="25524" y="46934"/>
                    <a:pt x="21552" y="46987"/>
                    <a:pt x="17586" y="47114"/>
                  </a:cubicBezTo>
                  <a:cubicBezTo>
                    <a:pt x="14415" y="47228"/>
                    <a:pt x="11232" y="47356"/>
                    <a:pt x="8061" y="47572"/>
                  </a:cubicBezTo>
                  <a:lnTo>
                    <a:pt x="5693" y="47725"/>
                  </a:lnTo>
                  <a:lnTo>
                    <a:pt x="5107" y="47776"/>
                  </a:lnTo>
                  <a:cubicBezTo>
                    <a:pt x="4916" y="47789"/>
                    <a:pt x="4712" y="47801"/>
                    <a:pt x="4521" y="47801"/>
                  </a:cubicBezTo>
                  <a:cubicBezTo>
                    <a:pt x="4114" y="47801"/>
                    <a:pt x="3719" y="47738"/>
                    <a:pt x="3401" y="47534"/>
                  </a:cubicBezTo>
                  <a:cubicBezTo>
                    <a:pt x="3082" y="47343"/>
                    <a:pt x="2879" y="46986"/>
                    <a:pt x="2802" y="46617"/>
                  </a:cubicBezTo>
                  <a:cubicBezTo>
                    <a:pt x="2751" y="46413"/>
                    <a:pt x="2739" y="46222"/>
                    <a:pt x="2739" y="46031"/>
                  </a:cubicBezTo>
                  <a:lnTo>
                    <a:pt x="2739" y="45739"/>
                  </a:lnTo>
                  <a:lnTo>
                    <a:pt x="2739" y="45433"/>
                  </a:lnTo>
                  <a:lnTo>
                    <a:pt x="2675" y="43052"/>
                  </a:lnTo>
                  <a:lnTo>
                    <a:pt x="1720" y="4928"/>
                  </a:lnTo>
                  <a:cubicBezTo>
                    <a:pt x="1682" y="4508"/>
                    <a:pt x="1682" y="4101"/>
                    <a:pt x="1758" y="3706"/>
                  </a:cubicBezTo>
                  <a:cubicBezTo>
                    <a:pt x="1796" y="3489"/>
                    <a:pt x="1860" y="3298"/>
                    <a:pt x="1949" y="3133"/>
                  </a:cubicBezTo>
                  <a:cubicBezTo>
                    <a:pt x="2051" y="2955"/>
                    <a:pt x="2166" y="2789"/>
                    <a:pt x="2306" y="2649"/>
                  </a:cubicBezTo>
                  <a:cubicBezTo>
                    <a:pt x="2331" y="2636"/>
                    <a:pt x="2331" y="2598"/>
                    <a:pt x="2331" y="2573"/>
                  </a:cubicBezTo>
                  <a:cubicBezTo>
                    <a:pt x="2318" y="2522"/>
                    <a:pt x="2267" y="2496"/>
                    <a:pt x="2229" y="2496"/>
                  </a:cubicBezTo>
                  <a:cubicBezTo>
                    <a:pt x="1796" y="2534"/>
                    <a:pt x="1351" y="2649"/>
                    <a:pt x="969" y="2891"/>
                  </a:cubicBezTo>
                  <a:cubicBezTo>
                    <a:pt x="587" y="3133"/>
                    <a:pt x="319" y="3528"/>
                    <a:pt x="166" y="3935"/>
                  </a:cubicBezTo>
                  <a:cubicBezTo>
                    <a:pt x="26" y="4368"/>
                    <a:pt x="1" y="4814"/>
                    <a:pt x="14" y="5247"/>
                  </a:cubicBezTo>
                  <a:cubicBezTo>
                    <a:pt x="14" y="5361"/>
                    <a:pt x="14" y="5450"/>
                    <a:pt x="26" y="5565"/>
                  </a:cubicBezTo>
                  <a:lnTo>
                    <a:pt x="39" y="5883"/>
                  </a:lnTo>
                  <a:lnTo>
                    <a:pt x="65" y="6520"/>
                  </a:lnTo>
                  <a:lnTo>
                    <a:pt x="192" y="11639"/>
                  </a:lnTo>
                  <a:lnTo>
                    <a:pt x="459" y="21876"/>
                  </a:lnTo>
                  <a:lnTo>
                    <a:pt x="981" y="42351"/>
                  </a:lnTo>
                  <a:lnTo>
                    <a:pt x="1096" y="44898"/>
                  </a:lnTo>
                  <a:lnTo>
                    <a:pt x="1121" y="46171"/>
                  </a:lnTo>
                  <a:cubicBezTo>
                    <a:pt x="1147" y="46388"/>
                    <a:pt x="1121" y="46592"/>
                    <a:pt x="1147" y="46821"/>
                  </a:cubicBezTo>
                  <a:cubicBezTo>
                    <a:pt x="1160" y="47037"/>
                    <a:pt x="1185" y="47267"/>
                    <a:pt x="1274" y="47470"/>
                  </a:cubicBezTo>
                  <a:cubicBezTo>
                    <a:pt x="1338" y="47699"/>
                    <a:pt x="1440" y="47890"/>
                    <a:pt x="1605" y="48056"/>
                  </a:cubicBezTo>
                  <a:cubicBezTo>
                    <a:pt x="1758" y="48234"/>
                    <a:pt x="1975" y="48362"/>
                    <a:pt x="2178" y="48438"/>
                  </a:cubicBezTo>
                  <a:cubicBezTo>
                    <a:pt x="2471" y="48550"/>
                    <a:pt x="2769" y="48586"/>
                    <a:pt x="3061" y="48586"/>
                  </a:cubicBezTo>
                  <a:cubicBezTo>
                    <a:pt x="3202" y="48586"/>
                    <a:pt x="3341" y="48578"/>
                    <a:pt x="3477" y="48565"/>
                  </a:cubicBezTo>
                  <a:lnTo>
                    <a:pt x="6024" y="48400"/>
                  </a:lnTo>
                  <a:cubicBezTo>
                    <a:pt x="9436" y="48171"/>
                    <a:pt x="12836" y="48018"/>
                    <a:pt x="16249" y="47903"/>
                  </a:cubicBezTo>
                  <a:cubicBezTo>
                    <a:pt x="21974" y="47689"/>
                    <a:pt x="27708" y="47601"/>
                    <a:pt x="33444" y="47601"/>
                  </a:cubicBezTo>
                  <a:cubicBezTo>
                    <a:pt x="34489" y="47601"/>
                    <a:pt x="35535" y="47604"/>
                    <a:pt x="36581" y="47610"/>
                  </a:cubicBezTo>
                  <a:lnTo>
                    <a:pt x="36581" y="47610"/>
                  </a:lnTo>
                  <a:cubicBezTo>
                    <a:pt x="36605" y="47641"/>
                    <a:pt x="36645" y="47661"/>
                    <a:pt x="36686" y="47661"/>
                  </a:cubicBezTo>
                  <a:cubicBezTo>
                    <a:pt x="43435" y="47394"/>
                    <a:pt x="50196" y="47139"/>
                    <a:pt x="56957" y="46974"/>
                  </a:cubicBezTo>
                  <a:cubicBezTo>
                    <a:pt x="59472" y="46926"/>
                    <a:pt x="62002" y="46879"/>
                    <a:pt x="64524" y="46879"/>
                  </a:cubicBezTo>
                  <a:cubicBezTo>
                    <a:pt x="65386" y="46879"/>
                    <a:pt x="66247" y="46884"/>
                    <a:pt x="67106" y="46897"/>
                  </a:cubicBezTo>
                  <a:lnTo>
                    <a:pt x="68379" y="46935"/>
                  </a:lnTo>
                  <a:lnTo>
                    <a:pt x="69016" y="46948"/>
                  </a:lnTo>
                  <a:cubicBezTo>
                    <a:pt x="69152" y="46948"/>
                    <a:pt x="69293" y="46954"/>
                    <a:pt x="69440" y="46954"/>
                  </a:cubicBezTo>
                  <a:cubicBezTo>
                    <a:pt x="69514" y="46954"/>
                    <a:pt x="69589" y="46952"/>
                    <a:pt x="69665" y="46948"/>
                  </a:cubicBezTo>
                  <a:cubicBezTo>
                    <a:pt x="70111" y="46910"/>
                    <a:pt x="70569" y="46770"/>
                    <a:pt x="70900" y="46452"/>
                  </a:cubicBezTo>
                  <a:cubicBezTo>
                    <a:pt x="71244" y="46133"/>
                    <a:pt x="71410" y="45688"/>
                    <a:pt x="71499" y="45255"/>
                  </a:cubicBezTo>
                  <a:cubicBezTo>
                    <a:pt x="71575" y="44834"/>
                    <a:pt x="71563" y="44389"/>
                    <a:pt x="71524" y="43969"/>
                  </a:cubicBezTo>
                  <a:lnTo>
                    <a:pt x="71499" y="42695"/>
                  </a:lnTo>
                  <a:lnTo>
                    <a:pt x="71372" y="40136"/>
                  </a:lnTo>
                  <a:lnTo>
                    <a:pt x="70837" y="19839"/>
                  </a:lnTo>
                  <a:lnTo>
                    <a:pt x="70569" y="9703"/>
                  </a:lnTo>
                  <a:lnTo>
                    <a:pt x="70442" y="4623"/>
                  </a:lnTo>
                  <a:lnTo>
                    <a:pt x="70417" y="3349"/>
                  </a:lnTo>
                  <a:lnTo>
                    <a:pt x="70391" y="2713"/>
                  </a:lnTo>
                  <a:lnTo>
                    <a:pt x="70391" y="2394"/>
                  </a:lnTo>
                  <a:cubicBezTo>
                    <a:pt x="70391" y="2280"/>
                    <a:pt x="70391" y="2165"/>
                    <a:pt x="70378" y="2063"/>
                  </a:cubicBezTo>
                  <a:cubicBezTo>
                    <a:pt x="70366" y="1834"/>
                    <a:pt x="70315" y="1618"/>
                    <a:pt x="70238" y="1401"/>
                  </a:cubicBezTo>
                  <a:cubicBezTo>
                    <a:pt x="70162" y="1185"/>
                    <a:pt x="70035" y="994"/>
                    <a:pt x="69856" y="828"/>
                  </a:cubicBezTo>
                  <a:cubicBezTo>
                    <a:pt x="69678" y="675"/>
                    <a:pt x="69474" y="561"/>
                    <a:pt x="69271" y="484"/>
                  </a:cubicBezTo>
                  <a:cubicBezTo>
                    <a:pt x="69062" y="411"/>
                    <a:pt x="68854" y="373"/>
                    <a:pt x="68635" y="359"/>
                  </a:cubicBezTo>
                  <a:lnTo>
                    <a:pt x="68635" y="359"/>
                  </a:lnTo>
                  <a:cubicBezTo>
                    <a:pt x="68309" y="214"/>
                    <a:pt x="67937" y="166"/>
                    <a:pt x="67590" y="153"/>
                  </a:cubicBezTo>
                  <a:lnTo>
                    <a:pt x="66558" y="115"/>
                  </a:lnTo>
                  <a:cubicBezTo>
                    <a:pt x="65871" y="90"/>
                    <a:pt x="65170" y="64"/>
                    <a:pt x="64496" y="51"/>
                  </a:cubicBezTo>
                  <a:cubicBezTo>
                    <a:pt x="63108" y="39"/>
                    <a:pt x="61720" y="0"/>
                    <a:pt x="60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9" name="Google Shape;1169;p51"/>
          <p:cNvSpPr txBox="1">
            <a:spLocks noGrp="1"/>
          </p:cNvSpPr>
          <p:nvPr>
            <p:ph type="title" idx="2"/>
          </p:nvPr>
        </p:nvSpPr>
        <p:spPr>
          <a:xfrm rot="-20862">
            <a:off x="5001859" y="835994"/>
            <a:ext cx="3561824" cy="7413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The idea is...</a:t>
            </a:r>
            <a:endParaRPr sz="2800" b="1" dirty="0">
              <a:solidFill>
                <a:schemeClr val="dk1"/>
              </a:solidFill>
            </a:endParaRPr>
          </a:p>
        </p:txBody>
      </p:sp>
      <p:sp>
        <p:nvSpPr>
          <p:cNvPr id="1170" name="Google Shape;1170;p51"/>
          <p:cNvSpPr txBox="1">
            <a:spLocks noGrp="1"/>
          </p:cNvSpPr>
          <p:nvPr>
            <p:ph type="subTitle" idx="1"/>
          </p:nvPr>
        </p:nvSpPr>
        <p:spPr>
          <a:xfrm rot="-21016">
            <a:off x="4808346" y="1433117"/>
            <a:ext cx="3781472" cy="7413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idea is to create a platform for selling products from local culinary experts.</a:t>
            </a:r>
          </a:p>
        </p:txBody>
      </p:sp>
      <p:pic>
        <p:nvPicPr>
          <p:cNvPr id="41" name="Google Shape;1613;p58">
            <a:extLst>
              <a:ext uri="{FF2B5EF4-FFF2-40B4-BE49-F238E27FC236}">
                <a16:creationId xmlns:a16="http://schemas.microsoft.com/office/drawing/2014/main" id="{DA3A920C-4E18-49B8-BA3C-9180530200F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9863" r="26989"/>
          <a:stretch/>
        </p:blipFill>
        <p:spPr>
          <a:xfrm>
            <a:off x="1152677" y="953939"/>
            <a:ext cx="2871575" cy="30293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1172" name="Google Shape;1172;p51"/>
          <p:cNvGrpSpPr/>
          <p:nvPr/>
        </p:nvGrpSpPr>
        <p:grpSpPr>
          <a:xfrm rot="20735465" flipH="1">
            <a:off x="741341" y="937822"/>
            <a:ext cx="1429456" cy="385498"/>
            <a:chOff x="5228874" y="132800"/>
            <a:chExt cx="3104856" cy="837504"/>
          </a:xfrm>
        </p:grpSpPr>
        <p:sp>
          <p:nvSpPr>
            <p:cNvPr id="1173" name="Google Shape;1173;p51"/>
            <p:cNvSpPr/>
            <p:nvPr/>
          </p:nvSpPr>
          <p:spPr>
            <a:xfrm>
              <a:off x="5305375" y="132800"/>
              <a:ext cx="3028356" cy="837500"/>
            </a:xfrm>
            <a:custGeom>
              <a:avLst/>
              <a:gdLst/>
              <a:ahLst/>
              <a:cxnLst/>
              <a:rect l="l" t="t" r="r" b="b"/>
              <a:pathLst>
                <a:path w="10101" h="2745" extrusionOk="0">
                  <a:moveTo>
                    <a:pt x="4266" y="1"/>
                  </a:moveTo>
                  <a:cubicBezTo>
                    <a:pt x="3893" y="1"/>
                    <a:pt x="264" y="55"/>
                    <a:pt x="264" y="55"/>
                  </a:cubicBezTo>
                  <a:lnTo>
                    <a:pt x="601" y="310"/>
                  </a:lnTo>
                  <a:lnTo>
                    <a:pt x="537" y="405"/>
                  </a:lnTo>
                  <a:lnTo>
                    <a:pt x="73" y="683"/>
                  </a:lnTo>
                  <a:cubicBezTo>
                    <a:pt x="73" y="683"/>
                    <a:pt x="514" y="1219"/>
                    <a:pt x="464" y="1242"/>
                  </a:cubicBezTo>
                  <a:cubicBezTo>
                    <a:pt x="414" y="1269"/>
                    <a:pt x="0" y="1656"/>
                    <a:pt x="0" y="1656"/>
                  </a:cubicBezTo>
                  <a:lnTo>
                    <a:pt x="487" y="1970"/>
                  </a:lnTo>
                  <a:lnTo>
                    <a:pt x="164" y="2179"/>
                  </a:lnTo>
                  <a:lnTo>
                    <a:pt x="396" y="2397"/>
                  </a:lnTo>
                  <a:lnTo>
                    <a:pt x="200" y="2743"/>
                  </a:lnTo>
                  <a:cubicBezTo>
                    <a:pt x="200" y="2743"/>
                    <a:pt x="541" y="2703"/>
                    <a:pt x="724" y="2703"/>
                  </a:cubicBezTo>
                  <a:cubicBezTo>
                    <a:pt x="755" y="2703"/>
                    <a:pt x="781" y="2704"/>
                    <a:pt x="801" y="2706"/>
                  </a:cubicBezTo>
                  <a:cubicBezTo>
                    <a:pt x="824" y="2709"/>
                    <a:pt x="890" y="2710"/>
                    <a:pt x="984" y="2710"/>
                  </a:cubicBezTo>
                  <a:cubicBezTo>
                    <a:pt x="1314" y="2710"/>
                    <a:pt x="1994" y="2699"/>
                    <a:pt x="2447" y="2699"/>
                  </a:cubicBezTo>
                  <a:cubicBezTo>
                    <a:pt x="2642" y="2699"/>
                    <a:pt x="2795" y="2701"/>
                    <a:pt x="2861" y="2706"/>
                  </a:cubicBezTo>
                  <a:cubicBezTo>
                    <a:pt x="3129" y="2729"/>
                    <a:pt x="6385" y="2720"/>
                    <a:pt x="7258" y="2738"/>
                  </a:cubicBezTo>
                  <a:cubicBezTo>
                    <a:pt x="7551" y="2743"/>
                    <a:pt x="7960" y="2744"/>
                    <a:pt x="8376" y="2744"/>
                  </a:cubicBezTo>
                  <a:cubicBezTo>
                    <a:pt x="9207" y="2744"/>
                    <a:pt x="10064" y="2738"/>
                    <a:pt x="10064" y="2738"/>
                  </a:cubicBezTo>
                  <a:lnTo>
                    <a:pt x="9928" y="2511"/>
                  </a:lnTo>
                  <a:cubicBezTo>
                    <a:pt x="9928" y="2511"/>
                    <a:pt x="9737" y="2120"/>
                    <a:pt x="9759" y="2065"/>
                  </a:cubicBezTo>
                  <a:cubicBezTo>
                    <a:pt x="9782" y="2011"/>
                    <a:pt x="10101" y="1851"/>
                    <a:pt x="10101" y="1851"/>
                  </a:cubicBezTo>
                  <a:cubicBezTo>
                    <a:pt x="10101" y="1851"/>
                    <a:pt x="9869" y="1692"/>
                    <a:pt x="9791" y="1606"/>
                  </a:cubicBezTo>
                  <a:cubicBezTo>
                    <a:pt x="9709" y="1519"/>
                    <a:pt x="9646" y="1301"/>
                    <a:pt x="9646" y="1301"/>
                  </a:cubicBezTo>
                  <a:lnTo>
                    <a:pt x="10010" y="1156"/>
                  </a:lnTo>
                  <a:cubicBezTo>
                    <a:pt x="10010" y="1156"/>
                    <a:pt x="9923" y="1028"/>
                    <a:pt x="9832" y="942"/>
                  </a:cubicBezTo>
                  <a:cubicBezTo>
                    <a:pt x="9746" y="856"/>
                    <a:pt x="9755" y="633"/>
                    <a:pt x="9782" y="483"/>
                  </a:cubicBezTo>
                  <a:cubicBezTo>
                    <a:pt x="9814" y="333"/>
                    <a:pt x="10010" y="73"/>
                    <a:pt x="10010" y="73"/>
                  </a:cubicBezTo>
                  <a:lnTo>
                    <a:pt x="10010" y="73"/>
                  </a:lnTo>
                  <a:lnTo>
                    <a:pt x="9900" y="96"/>
                  </a:lnTo>
                  <a:lnTo>
                    <a:pt x="8841" y="55"/>
                  </a:lnTo>
                  <a:cubicBezTo>
                    <a:pt x="8841" y="55"/>
                    <a:pt x="7354" y="42"/>
                    <a:pt x="6935" y="28"/>
                  </a:cubicBezTo>
                  <a:cubicBezTo>
                    <a:pt x="6517" y="19"/>
                    <a:pt x="4643" y="1"/>
                    <a:pt x="42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1"/>
            <p:cNvSpPr/>
            <p:nvPr/>
          </p:nvSpPr>
          <p:spPr>
            <a:xfrm>
              <a:off x="5228874" y="132810"/>
              <a:ext cx="3104850" cy="837494"/>
            </a:xfrm>
            <a:custGeom>
              <a:avLst/>
              <a:gdLst/>
              <a:ahLst/>
              <a:cxnLst/>
              <a:rect l="l" t="t" r="r" b="b"/>
              <a:pathLst>
                <a:path w="10256" h="2903" extrusionOk="0">
                  <a:moveTo>
                    <a:pt x="4139" y="113"/>
                  </a:moveTo>
                  <a:cubicBezTo>
                    <a:pt x="5398" y="118"/>
                    <a:pt x="6654" y="131"/>
                    <a:pt x="7909" y="159"/>
                  </a:cubicBezTo>
                  <a:cubicBezTo>
                    <a:pt x="8600" y="172"/>
                    <a:pt x="9296" y="195"/>
                    <a:pt x="9987" y="213"/>
                  </a:cubicBezTo>
                  <a:cubicBezTo>
                    <a:pt x="9946" y="282"/>
                    <a:pt x="9914" y="354"/>
                    <a:pt x="9878" y="427"/>
                  </a:cubicBezTo>
                  <a:cubicBezTo>
                    <a:pt x="9832" y="509"/>
                    <a:pt x="9764" y="604"/>
                    <a:pt x="9773" y="700"/>
                  </a:cubicBezTo>
                  <a:cubicBezTo>
                    <a:pt x="9782" y="786"/>
                    <a:pt x="9832" y="868"/>
                    <a:pt x="9869" y="936"/>
                  </a:cubicBezTo>
                  <a:cubicBezTo>
                    <a:pt x="9910" y="1018"/>
                    <a:pt x="9960" y="1096"/>
                    <a:pt x="10010" y="1173"/>
                  </a:cubicBezTo>
                  <a:cubicBezTo>
                    <a:pt x="9919" y="1232"/>
                    <a:pt x="9828" y="1291"/>
                    <a:pt x="9732" y="1350"/>
                  </a:cubicBezTo>
                  <a:cubicBezTo>
                    <a:pt x="9705" y="1368"/>
                    <a:pt x="9691" y="1405"/>
                    <a:pt x="9710" y="1432"/>
                  </a:cubicBezTo>
                  <a:cubicBezTo>
                    <a:pt x="9805" y="1614"/>
                    <a:pt x="9932" y="1773"/>
                    <a:pt x="10082" y="1900"/>
                  </a:cubicBezTo>
                  <a:cubicBezTo>
                    <a:pt x="10005" y="1941"/>
                    <a:pt x="9928" y="1982"/>
                    <a:pt x="9860" y="2032"/>
                  </a:cubicBezTo>
                  <a:cubicBezTo>
                    <a:pt x="9805" y="2073"/>
                    <a:pt x="9778" y="2123"/>
                    <a:pt x="9791" y="2196"/>
                  </a:cubicBezTo>
                  <a:cubicBezTo>
                    <a:pt x="9814" y="2296"/>
                    <a:pt x="9882" y="2401"/>
                    <a:pt x="9928" y="2492"/>
                  </a:cubicBezTo>
                  <a:cubicBezTo>
                    <a:pt x="9973" y="2573"/>
                    <a:pt x="10019" y="2660"/>
                    <a:pt x="10064" y="2742"/>
                  </a:cubicBezTo>
                  <a:cubicBezTo>
                    <a:pt x="9009" y="2755"/>
                    <a:pt x="7959" y="2760"/>
                    <a:pt x="6908" y="2760"/>
                  </a:cubicBezTo>
                  <a:cubicBezTo>
                    <a:pt x="5521" y="2730"/>
                    <a:pt x="4134" y="2677"/>
                    <a:pt x="2743" y="2677"/>
                  </a:cubicBezTo>
                  <a:cubicBezTo>
                    <a:pt x="2639" y="2677"/>
                    <a:pt x="2534" y="2677"/>
                    <a:pt x="2429" y="2678"/>
                  </a:cubicBezTo>
                  <a:cubicBezTo>
                    <a:pt x="2074" y="2678"/>
                    <a:pt x="1719" y="2683"/>
                    <a:pt x="1360" y="2692"/>
                  </a:cubicBezTo>
                  <a:cubicBezTo>
                    <a:pt x="1351" y="2696"/>
                    <a:pt x="1337" y="2696"/>
                    <a:pt x="1324" y="2696"/>
                  </a:cubicBezTo>
                  <a:cubicBezTo>
                    <a:pt x="1028" y="2687"/>
                    <a:pt x="737" y="2683"/>
                    <a:pt x="441" y="2678"/>
                  </a:cubicBezTo>
                  <a:cubicBezTo>
                    <a:pt x="482" y="2601"/>
                    <a:pt x="519" y="2523"/>
                    <a:pt x="560" y="2451"/>
                  </a:cubicBezTo>
                  <a:cubicBezTo>
                    <a:pt x="582" y="2414"/>
                    <a:pt x="569" y="2369"/>
                    <a:pt x="528" y="2355"/>
                  </a:cubicBezTo>
                  <a:cubicBezTo>
                    <a:pt x="455" y="2328"/>
                    <a:pt x="391" y="2292"/>
                    <a:pt x="328" y="2242"/>
                  </a:cubicBezTo>
                  <a:cubicBezTo>
                    <a:pt x="423" y="2196"/>
                    <a:pt x="514" y="2151"/>
                    <a:pt x="610" y="2105"/>
                  </a:cubicBezTo>
                  <a:cubicBezTo>
                    <a:pt x="651" y="2082"/>
                    <a:pt x="646" y="2019"/>
                    <a:pt x="614" y="1996"/>
                  </a:cubicBezTo>
                  <a:cubicBezTo>
                    <a:pt x="464" y="1891"/>
                    <a:pt x="319" y="1791"/>
                    <a:pt x="173" y="1691"/>
                  </a:cubicBezTo>
                  <a:cubicBezTo>
                    <a:pt x="250" y="1623"/>
                    <a:pt x="332" y="1555"/>
                    <a:pt x="414" y="1487"/>
                  </a:cubicBezTo>
                  <a:cubicBezTo>
                    <a:pt x="478" y="1437"/>
                    <a:pt x="605" y="1368"/>
                    <a:pt x="601" y="1268"/>
                  </a:cubicBezTo>
                  <a:cubicBezTo>
                    <a:pt x="601" y="1173"/>
                    <a:pt x="487" y="1073"/>
                    <a:pt x="437" y="1005"/>
                  </a:cubicBezTo>
                  <a:lnTo>
                    <a:pt x="223" y="723"/>
                  </a:lnTo>
                  <a:cubicBezTo>
                    <a:pt x="382" y="650"/>
                    <a:pt x="542" y="563"/>
                    <a:pt x="687" y="459"/>
                  </a:cubicBezTo>
                  <a:cubicBezTo>
                    <a:pt x="714" y="436"/>
                    <a:pt x="733" y="377"/>
                    <a:pt x="687" y="359"/>
                  </a:cubicBezTo>
                  <a:cubicBezTo>
                    <a:pt x="573" y="300"/>
                    <a:pt x="482" y="204"/>
                    <a:pt x="382" y="118"/>
                  </a:cubicBezTo>
                  <a:lnTo>
                    <a:pt x="382" y="118"/>
                  </a:lnTo>
                  <a:cubicBezTo>
                    <a:pt x="560" y="123"/>
                    <a:pt x="739" y="125"/>
                    <a:pt x="917" y="125"/>
                  </a:cubicBezTo>
                  <a:cubicBezTo>
                    <a:pt x="1364" y="125"/>
                    <a:pt x="1811" y="113"/>
                    <a:pt x="2256" y="113"/>
                  </a:cubicBezTo>
                  <a:close/>
                  <a:moveTo>
                    <a:pt x="4870" y="0"/>
                  </a:moveTo>
                  <a:cubicBezTo>
                    <a:pt x="4074" y="0"/>
                    <a:pt x="3278" y="6"/>
                    <a:pt x="2483" y="18"/>
                  </a:cubicBezTo>
                  <a:cubicBezTo>
                    <a:pt x="1783" y="31"/>
                    <a:pt x="1078" y="27"/>
                    <a:pt x="373" y="72"/>
                  </a:cubicBezTo>
                  <a:cubicBezTo>
                    <a:pt x="360" y="72"/>
                    <a:pt x="351" y="91"/>
                    <a:pt x="355" y="104"/>
                  </a:cubicBezTo>
                  <a:cubicBezTo>
                    <a:pt x="341" y="109"/>
                    <a:pt x="328" y="127"/>
                    <a:pt x="337" y="145"/>
                  </a:cubicBezTo>
                  <a:cubicBezTo>
                    <a:pt x="401" y="245"/>
                    <a:pt x="482" y="318"/>
                    <a:pt x="564" y="395"/>
                  </a:cubicBezTo>
                  <a:cubicBezTo>
                    <a:pt x="414" y="491"/>
                    <a:pt x="264" y="573"/>
                    <a:pt x="100" y="641"/>
                  </a:cubicBezTo>
                  <a:cubicBezTo>
                    <a:pt x="64" y="659"/>
                    <a:pt x="64" y="709"/>
                    <a:pt x="87" y="741"/>
                  </a:cubicBezTo>
                  <a:cubicBezTo>
                    <a:pt x="150" y="827"/>
                    <a:pt x="214" y="914"/>
                    <a:pt x="282" y="1000"/>
                  </a:cubicBezTo>
                  <a:lnTo>
                    <a:pt x="364" y="1109"/>
                  </a:lnTo>
                  <a:cubicBezTo>
                    <a:pt x="391" y="1146"/>
                    <a:pt x="451" y="1200"/>
                    <a:pt x="455" y="1250"/>
                  </a:cubicBezTo>
                  <a:cubicBezTo>
                    <a:pt x="473" y="1282"/>
                    <a:pt x="469" y="1300"/>
                    <a:pt x="432" y="1309"/>
                  </a:cubicBezTo>
                  <a:cubicBezTo>
                    <a:pt x="410" y="1327"/>
                    <a:pt x="387" y="1350"/>
                    <a:pt x="364" y="1368"/>
                  </a:cubicBezTo>
                  <a:cubicBezTo>
                    <a:pt x="332" y="1396"/>
                    <a:pt x="296" y="1423"/>
                    <a:pt x="264" y="1450"/>
                  </a:cubicBezTo>
                  <a:cubicBezTo>
                    <a:pt x="187" y="1518"/>
                    <a:pt x="109" y="1582"/>
                    <a:pt x="28" y="1650"/>
                  </a:cubicBezTo>
                  <a:cubicBezTo>
                    <a:pt x="0" y="1673"/>
                    <a:pt x="9" y="1728"/>
                    <a:pt x="37" y="1750"/>
                  </a:cubicBezTo>
                  <a:cubicBezTo>
                    <a:pt x="178" y="1846"/>
                    <a:pt x="319" y="1941"/>
                    <a:pt x="460" y="2037"/>
                  </a:cubicBezTo>
                  <a:cubicBezTo>
                    <a:pt x="369" y="2082"/>
                    <a:pt x="278" y="2128"/>
                    <a:pt x="191" y="2173"/>
                  </a:cubicBezTo>
                  <a:cubicBezTo>
                    <a:pt x="160" y="2187"/>
                    <a:pt x="146" y="2242"/>
                    <a:pt x="173" y="2269"/>
                  </a:cubicBezTo>
                  <a:cubicBezTo>
                    <a:pt x="250" y="2346"/>
                    <a:pt x="332" y="2401"/>
                    <a:pt x="423" y="2446"/>
                  </a:cubicBezTo>
                  <a:cubicBezTo>
                    <a:pt x="405" y="2478"/>
                    <a:pt x="387" y="2514"/>
                    <a:pt x="369" y="2551"/>
                  </a:cubicBezTo>
                  <a:cubicBezTo>
                    <a:pt x="337" y="2587"/>
                    <a:pt x="314" y="2628"/>
                    <a:pt x="287" y="2669"/>
                  </a:cubicBezTo>
                  <a:cubicBezTo>
                    <a:pt x="269" y="2696"/>
                    <a:pt x="241" y="2724"/>
                    <a:pt x="223" y="2755"/>
                  </a:cubicBezTo>
                  <a:cubicBezTo>
                    <a:pt x="196" y="2769"/>
                    <a:pt x="205" y="2828"/>
                    <a:pt x="241" y="2828"/>
                  </a:cubicBezTo>
                  <a:lnTo>
                    <a:pt x="278" y="2828"/>
                  </a:lnTo>
                  <a:cubicBezTo>
                    <a:pt x="282" y="2828"/>
                    <a:pt x="291" y="2833"/>
                    <a:pt x="296" y="2833"/>
                  </a:cubicBezTo>
                  <a:lnTo>
                    <a:pt x="300" y="2833"/>
                  </a:lnTo>
                  <a:cubicBezTo>
                    <a:pt x="305" y="2833"/>
                    <a:pt x="310" y="2837"/>
                    <a:pt x="314" y="2837"/>
                  </a:cubicBezTo>
                  <a:cubicBezTo>
                    <a:pt x="366" y="2839"/>
                    <a:pt x="419" y="2839"/>
                    <a:pt x="471" y="2839"/>
                  </a:cubicBezTo>
                  <a:cubicBezTo>
                    <a:pt x="743" y="2839"/>
                    <a:pt x="1017" y="2822"/>
                    <a:pt x="1292" y="2815"/>
                  </a:cubicBezTo>
                  <a:cubicBezTo>
                    <a:pt x="1524" y="2810"/>
                    <a:pt x="1756" y="2805"/>
                    <a:pt x="1988" y="2805"/>
                  </a:cubicBezTo>
                  <a:cubicBezTo>
                    <a:pt x="3716" y="2865"/>
                    <a:pt x="5448" y="2892"/>
                    <a:pt x="7176" y="2892"/>
                  </a:cubicBezTo>
                  <a:cubicBezTo>
                    <a:pt x="7427" y="2896"/>
                    <a:pt x="7677" y="2896"/>
                    <a:pt x="7927" y="2901"/>
                  </a:cubicBezTo>
                  <a:cubicBezTo>
                    <a:pt x="8081" y="2902"/>
                    <a:pt x="8234" y="2902"/>
                    <a:pt x="8388" y="2902"/>
                  </a:cubicBezTo>
                  <a:cubicBezTo>
                    <a:pt x="8948" y="2902"/>
                    <a:pt x="9508" y="2895"/>
                    <a:pt x="10064" y="2874"/>
                  </a:cubicBezTo>
                  <a:cubicBezTo>
                    <a:pt x="10078" y="2869"/>
                    <a:pt x="10082" y="2869"/>
                    <a:pt x="10092" y="2865"/>
                  </a:cubicBezTo>
                  <a:lnTo>
                    <a:pt x="10137" y="2865"/>
                  </a:lnTo>
                  <a:cubicBezTo>
                    <a:pt x="10151" y="2865"/>
                    <a:pt x="10160" y="2860"/>
                    <a:pt x="10169" y="2855"/>
                  </a:cubicBezTo>
                  <a:cubicBezTo>
                    <a:pt x="10205" y="2855"/>
                    <a:pt x="10237" y="2819"/>
                    <a:pt x="10214" y="2774"/>
                  </a:cubicBezTo>
                  <a:cubicBezTo>
                    <a:pt x="10132" y="2624"/>
                    <a:pt x="10046" y="2473"/>
                    <a:pt x="9973" y="2323"/>
                  </a:cubicBezTo>
                  <a:cubicBezTo>
                    <a:pt x="9955" y="2287"/>
                    <a:pt x="9923" y="2242"/>
                    <a:pt x="9914" y="2205"/>
                  </a:cubicBezTo>
                  <a:cubicBezTo>
                    <a:pt x="9905" y="2137"/>
                    <a:pt x="9937" y="2119"/>
                    <a:pt x="9987" y="2091"/>
                  </a:cubicBezTo>
                  <a:cubicBezTo>
                    <a:pt x="10060" y="2051"/>
                    <a:pt x="10142" y="2005"/>
                    <a:pt x="10219" y="1964"/>
                  </a:cubicBezTo>
                  <a:cubicBezTo>
                    <a:pt x="10255" y="1941"/>
                    <a:pt x="10255" y="1887"/>
                    <a:pt x="10219" y="1860"/>
                  </a:cubicBezTo>
                  <a:cubicBezTo>
                    <a:pt x="10064" y="1741"/>
                    <a:pt x="9937" y="1596"/>
                    <a:pt x="9837" y="1423"/>
                  </a:cubicBezTo>
                  <a:cubicBezTo>
                    <a:pt x="9932" y="1364"/>
                    <a:pt x="10023" y="1300"/>
                    <a:pt x="10119" y="1241"/>
                  </a:cubicBezTo>
                  <a:cubicBezTo>
                    <a:pt x="10151" y="1218"/>
                    <a:pt x="10160" y="1182"/>
                    <a:pt x="10132" y="1150"/>
                  </a:cubicBezTo>
                  <a:cubicBezTo>
                    <a:pt x="10046" y="1027"/>
                    <a:pt x="9864" y="800"/>
                    <a:pt x="9891" y="636"/>
                  </a:cubicBezTo>
                  <a:cubicBezTo>
                    <a:pt x="9901" y="554"/>
                    <a:pt x="9955" y="463"/>
                    <a:pt x="9991" y="386"/>
                  </a:cubicBezTo>
                  <a:cubicBezTo>
                    <a:pt x="10028" y="300"/>
                    <a:pt x="10069" y="213"/>
                    <a:pt x="10101" y="122"/>
                  </a:cubicBezTo>
                  <a:cubicBezTo>
                    <a:pt x="10107" y="103"/>
                    <a:pt x="10090" y="88"/>
                    <a:pt x="10073" y="88"/>
                  </a:cubicBezTo>
                  <a:cubicBezTo>
                    <a:pt x="10067" y="88"/>
                    <a:pt x="10060" y="90"/>
                    <a:pt x="10055" y="95"/>
                  </a:cubicBezTo>
                  <a:cubicBezTo>
                    <a:pt x="10051" y="95"/>
                    <a:pt x="10051" y="100"/>
                    <a:pt x="10051" y="100"/>
                  </a:cubicBezTo>
                  <a:cubicBezTo>
                    <a:pt x="10041" y="95"/>
                    <a:pt x="10032" y="91"/>
                    <a:pt x="10023" y="91"/>
                  </a:cubicBezTo>
                  <a:cubicBezTo>
                    <a:pt x="8308" y="28"/>
                    <a:pt x="6588" y="0"/>
                    <a:pt x="4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51"/>
          <p:cNvGrpSpPr/>
          <p:nvPr/>
        </p:nvGrpSpPr>
        <p:grpSpPr>
          <a:xfrm rot="20760317" flipH="1">
            <a:off x="3083712" y="3718157"/>
            <a:ext cx="1311619" cy="396007"/>
            <a:chOff x="5228874" y="132800"/>
            <a:chExt cx="3104856" cy="837504"/>
          </a:xfrm>
        </p:grpSpPr>
        <p:sp>
          <p:nvSpPr>
            <p:cNvPr id="1176" name="Google Shape;1176;p51"/>
            <p:cNvSpPr/>
            <p:nvPr/>
          </p:nvSpPr>
          <p:spPr>
            <a:xfrm>
              <a:off x="5305375" y="132800"/>
              <a:ext cx="3028356" cy="837500"/>
            </a:xfrm>
            <a:custGeom>
              <a:avLst/>
              <a:gdLst/>
              <a:ahLst/>
              <a:cxnLst/>
              <a:rect l="l" t="t" r="r" b="b"/>
              <a:pathLst>
                <a:path w="10101" h="2745" extrusionOk="0">
                  <a:moveTo>
                    <a:pt x="4266" y="1"/>
                  </a:moveTo>
                  <a:cubicBezTo>
                    <a:pt x="3893" y="1"/>
                    <a:pt x="264" y="55"/>
                    <a:pt x="264" y="55"/>
                  </a:cubicBezTo>
                  <a:lnTo>
                    <a:pt x="601" y="310"/>
                  </a:lnTo>
                  <a:lnTo>
                    <a:pt x="537" y="405"/>
                  </a:lnTo>
                  <a:lnTo>
                    <a:pt x="73" y="683"/>
                  </a:lnTo>
                  <a:cubicBezTo>
                    <a:pt x="73" y="683"/>
                    <a:pt x="514" y="1219"/>
                    <a:pt x="464" y="1242"/>
                  </a:cubicBezTo>
                  <a:cubicBezTo>
                    <a:pt x="414" y="1269"/>
                    <a:pt x="0" y="1656"/>
                    <a:pt x="0" y="1656"/>
                  </a:cubicBezTo>
                  <a:lnTo>
                    <a:pt x="487" y="1970"/>
                  </a:lnTo>
                  <a:lnTo>
                    <a:pt x="164" y="2179"/>
                  </a:lnTo>
                  <a:lnTo>
                    <a:pt x="396" y="2397"/>
                  </a:lnTo>
                  <a:lnTo>
                    <a:pt x="200" y="2743"/>
                  </a:lnTo>
                  <a:cubicBezTo>
                    <a:pt x="200" y="2743"/>
                    <a:pt x="541" y="2703"/>
                    <a:pt x="724" y="2703"/>
                  </a:cubicBezTo>
                  <a:cubicBezTo>
                    <a:pt x="755" y="2703"/>
                    <a:pt x="781" y="2704"/>
                    <a:pt x="801" y="2706"/>
                  </a:cubicBezTo>
                  <a:cubicBezTo>
                    <a:pt x="824" y="2709"/>
                    <a:pt x="890" y="2710"/>
                    <a:pt x="984" y="2710"/>
                  </a:cubicBezTo>
                  <a:cubicBezTo>
                    <a:pt x="1314" y="2710"/>
                    <a:pt x="1994" y="2699"/>
                    <a:pt x="2447" y="2699"/>
                  </a:cubicBezTo>
                  <a:cubicBezTo>
                    <a:pt x="2642" y="2699"/>
                    <a:pt x="2795" y="2701"/>
                    <a:pt x="2861" y="2706"/>
                  </a:cubicBezTo>
                  <a:cubicBezTo>
                    <a:pt x="3129" y="2729"/>
                    <a:pt x="6385" y="2720"/>
                    <a:pt x="7258" y="2738"/>
                  </a:cubicBezTo>
                  <a:cubicBezTo>
                    <a:pt x="7551" y="2743"/>
                    <a:pt x="7960" y="2744"/>
                    <a:pt x="8376" y="2744"/>
                  </a:cubicBezTo>
                  <a:cubicBezTo>
                    <a:pt x="9207" y="2744"/>
                    <a:pt x="10064" y="2738"/>
                    <a:pt x="10064" y="2738"/>
                  </a:cubicBezTo>
                  <a:lnTo>
                    <a:pt x="9928" y="2511"/>
                  </a:lnTo>
                  <a:cubicBezTo>
                    <a:pt x="9928" y="2511"/>
                    <a:pt x="9737" y="2120"/>
                    <a:pt x="9759" y="2065"/>
                  </a:cubicBezTo>
                  <a:cubicBezTo>
                    <a:pt x="9782" y="2011"/>
                    <a:pt x="10101" y="1851"/>
                    <a:pt x="10101" y="1851"/>
                  </a:cubicBezTo>
                  <a:cubicBezTo>
                    <a:pt x="10101" y="1851"/>
                    <a:pt x="9869" y="1692"/>
                    <a:pt x="9791" y="1606"/>
                  </a:cubicBezTo>
                  <a:cubicBezTo>
                    <a:pt x="9709" y="1519"/>
                    <a:pt x="9646" y="1301"/>
                    <a:pt x="9646" y="1301"/>
                  </a:cubicBezTo>
                  <a:lnTo>
                    <a:pt x="10010" y="1156"/>
                  </a:lnTo>
                  <a:cubicBezTo>
                    <a:pt x="10010" y="1156"/>
                    <a:pt x="9923" y="1028"/>
                    <a:pt x="9832" y="942"/>
                  </a:cubicBezTo>
                  <a:cubicBezTo>
                    <a:pt x="9746" y="856"/>
                    <a:pt x="9755" y="633"/>
                    <a:pt x="9782" y="483"/>
                  </a:cubicBezTo>
                  <a:cubicBezTo>
                    <a:pt x="9814" y="333"/>
                    <a:pt x="10010" y="73"/>
                    <a:pt x="10010" y="73"/>
                  </a:cubicBezTo>
                  <a:lnTo>
                    <a:pt x="10010" y="73"/>
                  </a:lnTo>
                  <a:lnTo>
                    <a:pt x="9900" y="96"/>
                  </a:lnTo>
                  <a:lnTo>
                    <a:pt x="8841" y="55"/>
                  </a:lnTo>
                  <a:cubicBezTo>
                    <a:pt x="8841" y="55"/>
                    <a:pt x="7354" y="42"/>
                    <a:pt x="6935" y="28"/>
                  </a:cubicBezTo>
                  <a:cubicBezTo>
                    <a:pt x="6517" y="19"/>
                    <a:pt x="4643" y="1"/>
                    <a:pt x="42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1"/>
            <p:cNvSpPr/>
            <p:nvPr/>
          </p:nvSpPr>
          <p:spPr>
            <a:xfrm>
              <a:off x="5228874" y="132810"/>
              <a:ext cx="3104850" cy="837494"/>
            </a:xfrm>
            <a:custGeom>
              <a:avLst/>
              <a:gdLst/>
              <a:ahLst/>
              <a:cxnLst/>
              <a:rect l="l" t="t" r="r" b="b"/>
              <a:pathLst>
                <a:path w="10256" h="2903" extrusionOk="0">
                  <a:moveTo>
                    <a:pt x="4139" y="113"/>
                  </a:moveTo>
                  <a:cubicBezTo>
                    <a:pt x="5398" y="118"/>
                    <a:pt x="6654" y="131"/>
                    <a:pt x="7909" y="159"/>
                  </a:cubicBezTo>
                  <a:cubicBezTo>
                    <a:pt x="8600" y="172"/>
                    <a:pt x="9296" y="195"/>
                    <a:pt x="9987" y="213"/>
                  </a:cubicBezTo>
                  <a:cubicBezTo>
                    <a:pt x="9946" y="282"/>
                    <a:pt x="9914" y="354"/>
                    <a:pt x="9878" y="427"/>
                  </a:cubicBezTo>
                  <a:cubicBezTo>
                    <a:pt x="9832" y="509"/>
                    <a:pt x="9764" y="604"/>
                    <a:pt x="9773" y="700"/>
                  </a:cubicBezTo>
                  <a:cubicBezTo>
                    <a:pt x="9782" y="786"/>
                    <a:pt x="9832" y="868"/>
                    <a:pt x="9869" y="936"/>
                  </a:cubicBezTo>
                  <a:cubicBezTo>
                    <a:pt x="9910" y="1018"/>
                    <a:pt x="9960" y="1096"/>
                    <a:pt x="10010" y="1173"/>
                  </a:cubicBezTo>
                  <a:cubicBezTo>
                    <a:pt x="9919" y="1232"/>
                    <a:pt x="9828" y="1291"/>
                    <a:pt x="9732" y="1350"/>
                  </a:cubicBezTo>
                  <a:cubicBezTo>
                    <a:pt x="9705" y="1368"/>
                    <a:pt x="9691" y="1405"/>
                    <a:pt x="9710" y="1432"/>
                  </a:cubicBezTo>
                  <a:cubicBezTo>
                    <a:pt x="9805" y="1614"/>
                    <a:pt x="9932" y="1773"/>
                    <a:pt x="10082" y="1900"/>
                  </a:cubicBezTo>
                  <a:cubicBezTo>
                    <a:pt x="10005" y="1941"/>
                    <a:pt x="9928" y="1982"/>
                    <a:pt x="9860" y="2032"/>
                  </a:cubicBezTo>
                  <a:cubicBezTo>
                    <a:pt x="9805" y="2073"/>
                    <a:pt x="9778" y="2123"/>
                    <a:pt x="9791" y="2196"/>
                  </a:cubicBezTo>
                  <a:cubicBezTo>
                    <a:pt x="9814" y="2296"/>
                    <a:pt x="9882" y="2401"/>
                    <a:pt x="9928" y="2492"/>
                  </a:cubicBezTo>
                  <a:cubicBezTo>
                    <a:pt x="9973" y="2573"/>
                    <a:pt x="10019" y="2660"/>
                    <a:pt x="10064" y="2742"/>
                  </a:cubicBezTo>
                  <a:cubicBezTo>
                    <a:pt x="9009" y="2755"/>
                    <a:pt x="7959" y="2760"/>
                    <a:pt x="6908" y="2760"/>
                  </a:cubicBezTo>
                  <a:cubicBezTo>
                    <a:pt x="5521" y="2730"/>
                    <a:pt x="4134" y="2677"/>
                    <a:pt x="2743" y="2677"/>
                  </a:cubicBezTo>
                  <a:cubicBezTo>
                    <a:pt x="2639" y="2677"/>
                    <a:pt x="2534" y="2677"/>
                    <a:pt x="2429" y="2678"/>
                  </a:cubicBezTo>
                  <a:cubicBezTo>
                    <a:pt x="2074" y="2678"/>
                    <a:pt x="1719" y="2683"/>
                    <a:pt x="1360" y="2692"/>
                  </a:cubicBezTo>
                  <a:cubicBezTo>
                    <a:pt x="1351" y="2696"/>
                    <a:pt x="1337" y="2696"/>
                    <a:pt x="1324" y="2696"/>
                  </a:cubicBezTo>
                  <a:cubicBezTo>
                    <a:pt x="1028" y="2687"/>
                    <a:pt x="737" y="2683"/>
                    <a:pt x="441" y="2678"/>
                  </a:cubicBezTo>
                  <a:cubicBezTo>
                    <a:pt x="482" y="2601"/>
                    <a:pt x="519" y="2523"/>
                    <a:pt x="560" y="2451"/>
                  </a:cubicBezTo>
                  <a:cubicBezTo>
                    <a:pt x="582" y="2414"/>
                    <a:pt x="569" y="2369"/>
                    <a:pt x="528" y="2355"/>
                  </a:cubicBezTo>
                  <a:cubicBezTo>
                    <a:pt x="455" y="2328"/>
                    <a:pt x="391" y="2292"/>
                    <a:pt x="328" y="2242"/>
                  </a:cubicBezTo>
                  <a:cubicBezTo>
                    <a:pt x="423" y="2196"/>
                    <a:pt x="514" y="2151"/>
                    <a:pt x="610" y="2105"/>
                  </a:cubicBezTo>
                  <a:cubicBezTo>
                    <a:pt x="651" y="2082"/>
                    <a:pt x="646" y="2019"/>
                    <a:pt x="614" y="1996"/>
                  </a:cubicBezTo>
                  <a:cubicBezTo>
                    <a:pt x="464" y="1891"/>
                    <a:pt x="319" y="1791"/>
                    <a:pt x="173" y="1691"/>
                  </a:cubicBezTo>
                  <a:cubicBezTo>
                    <a:pt x="250" y="1623"/>
                    <a:pt x="332" y="1555"/>
                    <a:pt x="414" y="1487"/>
                  </a:cubicBezTo>
                  <a:cubicBezTo>
                    <a:pt x="478" y="1437"/>
                    <a:pt x="605" y="1368"/>
                    <a:pt x="601" y="1268"/>
                  </a:cubicBezTo>
                  <a:cubicBezTo>
                    <a:pt x="601" y="1173"/>
                    <a:pt x="487" y="1073"/>
                    <a:pt x="437" y="1005"/>
                  </a:cubicBezTo>
                  <a:lnTo>
                    <a:pt x="223" y="723"/>
                  </a:lnTo>
                  <a:cubicBezTo>
                    <a:pt x="382" y="650"/>
                    <a:pt x="542" y="563"/>
                    <a:pt x="687" y="459"/>
                  </a:cubicBezTo>
                  <a:cubicBezTo>
                    <a:pt x="714" y="436"/>
                    <a:pt x="733" y="377"/>
                    <a:pt x="687" y="359"/>
                  </a:cubicBezTo>
                  <a:cubicBezTo>
                    <a:pt x="573" y="300"/>
                    <a:pt x="482" y="204"/>
                    <a:pt x="382" y="118"/>
                  </a:cubicBezTo>
                  <a:lnTo>
                    <a:pt x="382" y="118"/>
                  </a:lnTo>
                  <a:cubicBezTo>
                    <a:pt x="560" y="123"/>
                    <a:pt x="739" y="125"/>
                    <a:pt x="917" y="125"/>
                  </a:cubicBezTo>
                  <a:cubicBezTo>
                    <a:pt x="1364" y="125"/>
                    <a:pt x="1811" y="113"/>
                    <a:pt x="2256" y="113"/>
                  </a:cubicBezTo>
                  <a:close/>
                  <a:moveTo>
                    <a:pt x="4870" y="0"/>
                  </a:moveTo>
                  <a:cubicBezTo>
                    <a:pt x="4074" y="0"/>
                    <a:pt x="3278" y="6"/>
                    <a:pt x="2483" y="18"/>
                  </a:cubicBezTo>
                  <a:cubicBezTo>
                    <a:pt x="1783" y="31"/>
                    <a:pt x="1078" y="27"/>
                    <a:pt x="373" y="72"/>
                  </a:cubicBezTo>
                  <a:cubicBezTo>
                    <a:pt x="360" y="72"/>
                    <a:pt x="351" y="91"/>
                    <a:pt x="355" y="104"/>
                  </a:cubicBezTo>
                  <a:cubicBezTo>
                    <a:pt x="341" y="109"/>
                    <a:pt x="328" y="127"/>
                    <a:pt x="337" y="145"/>
                  </a:cubicBezTo>
                  <a:cubicBezTo>
                    <a:pt x="401" y="245"/>
                    <a:pt x="482" y="318"/>
                    <a:pt x="564" y="395"/>
                  </a:cubicBezTo>
                  <a:cubicBezTo>
                    <a:pt x="414" y="491"/>
                    <a:pt x="264" y="573"/>
                    <a:pt x="100" y="641"/>
                  </a:cubicBezTo>
                  <a:cubicBezTo>
                    <a:pt x="64" y="659"/>
                    <a:pt x="64" y="709"/>
                    <a:pt x="87" y="741"/>
                  </a:cubicBezTo>
                  <a:cubicBezTo>
                    <a:pt x="150" y="827"/>
                    <a:pt x="214" y="914"/>
                    <a:pt x="282" y="1000"/>
                  </a:cubicBezTo>
                  <a:lnTo>
                    <a:pt x="364" y="1109"/>
                  </a:lnTo>
                  <a:cubicBezTo>
                    <a:pt x="391" y="1146"/>
                    <a:pt x="451" y="1200"/>
                    <a:pt x="455" y="1250"/>
                  </a:cubicBezTo>
                  <a:cubicBezTo>
                    <a:pt x="473" y="1282"/>
                    <a:pt x="469" y="1300"/>
                    <a:pt x="432" y="1309"/>
                  </a:cubicBezTo>
                  <a:cubicBezTo>
                    <a:pt x="410" y="1327"/>
                    <a:pt x="387" y="1350"/>
                    <a:pt x="364" y="1368"/>
                  </a:cubicBezTo>
                  <a:cubicBezTo>
                    <a:pt x="332" y="1396"/>
                    <a:pt x="296" y="1423"/>
                    <a:pt x="264" y="1450"/>
                  </a:cubicBezTo>
                  <a:cubicBezTo>
                    <a:pt x="187" y="1518"/>
                    <a:pt x="109" y="1582"/>
                    <a:pt x="28" y="1650"/>
                  </a:cubicBezTo>
                  <a:cubicBezTo>
                    <a:pt x="0" y="1673"/>
                    <a:pt x="9" y="1728"/>
                    <a:pt x="37" y="1750"/>
                  </a:cubicBezTo>
                  <a:cubicBezTo>
                    <a:pt x="178" y="1846"/>
                    <a:pt x="319" y="1941"/>
                    <a:pt x="460" y="2037"/>
                  </a:cubicBezTo>
                  <a:cubicBezTo>
                    <a:pt x="369" y="2082"/>
                    <a:pt x="278" y="2128"/>
                    <a:pt x="191" y="2173"/>
                  </a:cubicBezTo>
                  <a:cubicBezTo>
                    <a:pt x="160" y="2187"/>
                    <a:pt x="146" y="2242"/>
                    <a:pt x="173" y="2269"/>
                  </a:cubicBezTo>
                  <a:cubicBezTo>
                    <a:pt x="250" y="2346"/>
                    <a:pt x="332" y="2401"/>
                    <a:pt x="423" y="2446"/>
                  </a:cubicBezTo>
                  <a:cubicBezTo>
                    <a:pt x="405" y="2478"/>
                    <a:pt x="387" y="2514"/>
                    <a:pt x="369" y="2551"/>
                  </a:cubicBezTo>
                  <a:cubicBezTo>
                    <a:pt x="337" y="2587"/>
                    <a:pt x="314" y="2628"/>
                    <a:pt x="287" y="2669"/>
                  </a:cubicBezTo>
                  <a:cubicBezTo>
                    <a:pt x="269" y="2696"/>
                    <a:pt x="241" y="2724"/>
                    <a:pt x="223" y="2755"/>
                  </a:cubicBezTo>
                  <a:cubicBezTo>
                    <a:pt x="196" y="2769"/>
                    <a:pt x="205" y="2828"/>
                    <a:pt x="241" y="2828"/>
                  </a:cubicBezTo>
                  <a:lnTo>
                    <a:pt x="278" y="2828"/>
                  </a:lnTo>
                  <a:cubicBezTo>
                    <a:pt x="282" y="2828"/>
                    <a:pt x="291" y="2833"/>
                    <a:pt x="296" y="2833"/>
                  </a:cubicBezTo>
                  <a:lnTo>
                    <a:pt x="300" y="2833"/>
                  </a:lnTo>
                  <a:cubicBezTo>
                    <a:pt x="305" y="2833"/>
                    <a:pt x="310" y="2837"/>
                    <a:pt x="314" y="2837"/>
                  </a:cubicBezTo>
                  <a:cubicBezTo>
                    <a:pt x="366" y="2839"/>
                    <a:pt x="419" y="2839"/>
                    <a:pt x="471" y="2839"/>
                  </a:cubicBezTo>
                  <a:cubicBezTo>
                    <a:pt x="743" y="2839"/>
                    <a:pt x="1017" y="2822"/>
                    <a:pt x="1292" y="2815"/>
                  </a:cubicBezTo>
                  <a:cubicBezTo>
                    <a:pt x="1524" y="2810"/>
                    <a:pt x="1756" y="2805"/>
                    <a:pt x="1988" y="2805"/>
                  </a:cubicBezTo>
                  <a:cubicBezTo>
                    <a:pt x="3716" y="2865"/>
                    <a:pt x="5448" y="2892"/>
                    <a:pt x="7176" y="2892"/>
                  </a:cubicBezTo>
                  <a:cubicBezTo>
                    <a:pt x="7427" y="2896"/>
                    <a:pt x="7677" y="2896"/>
                    <a:pt x="7927" y="2901"/>
                  </a:cubicBezTo>
                  <a:cubicBezTo>
                    <a:pt x="8081" y="2902"/>
                    <a:pt x="8234" y="2902"/>
                    <a:pt x="8388" y="2902"/>
                  </a:cubicBezTo>
                  <a:cubicBezTo>
                    <a:pt x="8948" y="2902"/>
                    <a:pt x="9508" y="2895"/>
                    <a:pt x="10064" y="2874"/>
                  </a:cubicBezTo>
                  <a:cubicBezTo>
                    <a:pt x="10078" y="2869"/>
                    <a:pt x="10082" y="2869"/>
                    <a:pt x="10092" y="2865"/>
                  </a:cubicBezTo>
                  <a:lnTo>
                    <a:pt x="10137" y="2865"/>
                  </a:lnTo>
                  <a:cubicBezTo>
                    <a:pt x="10151" y="2865"/>
                    <a:pt x="10160" y="2860"/>
                    <a:pt x="10169" y="2855"/>
                  </a:cubicBezTo>
                  <a:cubicBezTo>
                    <a:pt x="10205" y="2855"/>
                    <a:pt x="10237" y="2819"/>
                    <a:pt x="10214" y="2774"/>
                  </a:cubicBezTo>
                  <a:cubicBezTo>
                    <a:pt x="10132" y="2624"/>
                    <a:pt x="10046" y="2473"/>
                    <a:pt x="9973" y="2323"/>
                  </a:cubicBezTo>
                  <a:cubicBezTo>
                    <a:pt x="9955" y="2287"/>
                    <a:pt x="9923" y="2242"/>
                    <a:pt x="9914" y="2205"/>
                  </a:cubicBezTo>
                  <a:cubicBezTo>
                    <a:pt x="9905" y="2137"/>
                    <a:pt x="9937" y="2119"/>
                    <a:pt x="9987" y="2091"/>
                  </a:cubicBezTo>
                  <a:cubicBezTo>
                    <a:pt x="10060" y="2051"/>
                    <a:pt x="10142" y="2005"/>
                    <a:pt x="10219" y="1964"/>
                  </a:cubicBezTo>
                  <a:cubicBezTo>
                    <a:pt x="10255" y="1941"/>
                    <a:pt x="10255" y="1887"/>
                    <a:pt x="10219" y="1860"/>
                  </a:cubicBezTo>
                  <a:cubicBezTo>
                    <a:pt x="10064" y="1741"/>
                    <a:pt x="9937" y="1596"/>
                    <a:pt x="9837" y="1423"/>
                  </a:cubicBezTo>
                  <a:cubicBezTo>
                    <a:pt x="9932" y="1364"/>
                    <a:pt x="10023" y="1300"/>
                    <a:pt x="10119" y="1241"/>
                  </a:cubicBezTo>
                  <a:cubicBezTo>
                    <a:pt x="10151" y="1218"/>
                    <a:pt x="10160" y="1182"/>
                    <a:pt x="10132" y="1150"/>
                  </a:cubicBezTo>
                  <a:cubicBezTo>
                    <a:pt x="10046" y="1027"/>
                    <a:pt x="9864" y="800"/>
                    <a:pt x="9891" y="636"/>
                  </a:cubicBezTo>
                  <a:cubicBezTo>
                    <a:pt x="9901" y="554"/>
                    <a:pt x="9955" y="463"/>
                    <a:pt x="9991" y="386"/>
                  </a:cubicBezTo>
                  <a:cubicBezTo>
                    <a:pt x="10028" y="300"/>
                    <a:pt x="10069" y="213"/>
                    <a:pt x="10101" y="122"/>
                  </a:cubicBezTo>
                  <a:cubicBezTo>
                    <a:pt x="10107" y="103"/>
                    <a:pt x="10090" y="88"/>
                    <a:pt x="10073" y="88"/>
                  </a:cubicBezTo>
                  <a:cubicBezTo>
                    <a:pt x="10067" y="88"/>
                    <a:pt x="10060" y="90"/>
                    <a:pt x="10055" y="95"/>
                  </a:cubicBezTo>
                  <a:cubicBezTo>
                    <a:pt x="10051" y="95"/>
                    <a:pt x="10051" y="100"/>
                    <a:pt x="10051" y="100"/>
                  </a:cubicBezTo>
                  <a:cubicBezTo>
                    <a:pt x="10041" y="95"/>
                    <a:pt x="10032" y="91"/>
                    <a:pt x="10023" y="91"/>
                  </a:cubicBezTo>
                  <a:cubicBezTo>
                    <a:pt x="8308" y="28"/>
                    <a:pt x="6588" y="0"/>
                    <a:pt x="4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1170;p51">
            <a:extLst>
              <a:ext uri="{FF2B5EF4-FFF2-40B4-BE49-F238E27FC236}">
                <a16:creationId xmlns:a16="http://schemas.microsoft.com/office/drawing/2014/main" id="{603F759E-3AA5-43E1-9A26-1457C5116F3D}"/>
              </a:ext>
            </a:extLst>
          </p:cNvPr>
          <p:cNvSpPr txBox="1">
            <a:spLocks/>
          </p:cNvSpPr>
          <p:nvPr/>
        </p:nvSpPr>
        <p:spPr>
          <a:xfrm rot="-21016">
            <a:off x="4800717" y="3021904"/>
            <a:ext cx="3785536" cy="1493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ng Soon"/>
              <a:buNone/>
              <a:defRPr sz="1400" b="0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ng Soon"/>
              <a:buNone/>
              <a:defRPr sz="1400" b="0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ng Soon"/>
              <a:buNone/>
              <a:defRPr sz="1400" b="0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ng Soon"/>
              <a:buNone/>
              <a:defRPr sz="1400" b="0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ng Soon"/>
              <a:buNone/>
              <a:defRPr sz="1400" b="0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ng Soon"/>
              <a:buNone/>
              <a:defRPr sz="1400" b="0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ng Soon"/>
              <a:buNone/>
              <a:defRPr sz="1400" b="0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ng Soon"/>
              <a:buNone/>
              <a:defRPr sz="1400" b="0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pPr marL="0" indent="0"/>
            <a:r>
              <a:rPr lang="en-US" dirty="0"/>
              <a:t> Because my grandmother had complained that her food often spoils because she lives alone and it's expensive to cook for one serving. </a:t>
            </a:r>
          </a:p>
        </p:txBody>
      </p:sp>
      <p:sp>
        <p:nvSpPr>
          <p:cNvPr id="40" name="Google Shape;1169;p51">
            <a:extLst>
              <a:ext uri="{FF2B5EF4-FFF2-40B4-BE49-F238E27FC236}">
                <a16:creationId xmlns:a16="http://schemas.microsoft.com/office/drawing/2014/main" id="{399F8EB4-0B97-4575-BF05-870254776E1E}"/>
              </a:ext>
            </a:extLst>
          </p:cNvPr>
          <p:cNvSpPr txBox="1">
            <a:spLocks/>
          </p:cNvSpPr>
          <p:nvPr/>
        </p:nvSpPr>
        <p:spPr>
          <a:xfrm rot="-20862">
            <a:off x="4721842" y="2621050"/>
            <a:ext cx="3803437" cy="3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ligraffitti"/>
              <a:buNone/>
              <a:defRPr sz="6000" b="0" i="0" u="none" strike="noStrike" cap="none">
                <a:solidFill>
                  <a:schemeClr val="dk1"/>
                </a:solidFill>
                <a:latin typeface="Calligraffitti"/>
                <a:ea typeface="Calligraffitti"/>
                <a:cs typeface="Calligraffitti"/>
                <a:sym typeface="Calligraffitti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ligraffitti"/>
              <a:buNone/>
              <a:defRPr sz="6000" b="0" i="0" u="none" strike="noStrike" cap="none">
                <a:solidFill>
                  <a:schemeClr val="dk1"/>
                </a:solidFill>
                <a:latin typeface="Calligraffitti"/>
                <a:ea typeface="Calligraffitti"/>
                <a:cs typeface="Calligraffitti"/>
                <a:sym typeface="Calligraffitti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ligraffitti"/>
              <a:buNone/>
              <a:defRPr sz="6000" b="0" i="0" u="none" strike="noStrike" cap="none">
                <a:solidFill>
                  <a:schemeClr val="dk1"/>
                </a:solidFill>
                <a:latin typeface="Calligraffitti"/>
                <a:ea typeface="Calligraffitti"/>
                <a:cs typeface="Calligraffitti"/>
                <a:sym typeface="Calligraffitti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ligraffitti"/>
              <a:buNone/>
              <a:defRPr sz="6000" b="0" i="0" u="none" strike="noStrike" cap="none">
                <a:solidFill>
                  <a:schemeClr val="dk1"/>
                </a:solidFill>
                <a:latin typeface="Calligraffitti"/>
                <a:ea typeface="Calligraffitti"/>
                <a:cs typeface="Calligraffitti"/>
                <a:sym typeface="Calligraffitti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ligraffitti"/>
              <a:buNone/>
              <a:defRPr sz="6000" b="0" i="0" u="none" strike="noStrike" cap="none">
                <a:solidFill>
                  <a:schemeClr val="dk1"/>
                </a:solidFill>
                <a:latin typeface="Calligraffitti"/>
                <a:ea typeface="Calligraffitti"/>
                <a:cs typeface="Calligraffitti"/>
                <a:sym typeface="Calligraffitti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ligraffitti"/>
              <a:buNone/>
              <a:defRPr sz="6000" b="0" i="0" u="none" strike="noStrike" cap="none">
                <a:solidFill>
                  <a:schemeClr val="dk1"/>
                </a:solidFill>
                <a:latin typeface="Calligraffitti"/>
                <a:ea typeface="Calligraffitti"/>
                <a:cs typeface="Calligraffitti"/>
                <a:sym typeface="Calligraffitti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ligraffitti"/>
              <a:buNone/>
              <a:defRPr sz="6000" b="0" i="0" u="none" strike="noStrike" cap="none">
                <a:solidFill>
                  <a:schemeClr val="dk1"/>
                </a:solidFill>
                <a:latin typeface="Calligraffitti"/>
                <a:ea typeface="Calligraffitti"/>
                <a:cs typeface="Calligraffitti"/>
                <a:sym typeface="Calligraffitti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ligraffitti"/>
              <a:buNone/>
              <a:defRPr sz="6000" b="0" i="0" u="none" strike="noStrike" cap="none">
                <a:solidFill>
                  <a:schemeClr val="dk1"/>
                </a:solidFill>
                <a:latin typeface="Calligraffitti"/>
                <a:ea typeface="Calligraffitti"/>
                <a:cs typeface="Calligraffitti"/>
                <a:sym typeface="Calligraffitti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ligraffitti"/>
              <a:buNone/>
              <a:defRPr sz="6000" b="0" i="0" u="none" strike="noStrike" cap="none">
                <a:solidFill>
                  <a:schemeClr val="dk1"/>
                </a:solidFill>
                <a:latin typeface="Calligraffitti"/>
                <a:ea typeface="Calligraffitti"/>
                <a:cs typeface="Calligraffitti"/>
                <a:sym typeface="Calligraffitti"/>
              </a:defRPr>
            </a:lvl9pPr>
          </a:lstStyle>
          <a:p>
            <a:r>
              <a:rPr lang="en-US" sz="2800" b="1" dirty="0"/>
              <a:t>Why are we developing it?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4" name="Google Shape;584;p39"/>
          <p:cNvGrpSpPr/>
          <p:nvPr/>
        </p:nvGrpSpPr>
        <p:grpSpPr>
          <a:xfrm rot="134293">
            <a:off x="109412" y="145797"/>
            <a:ext cx="8820721" cy="5003978"/>
            <a:chOff x="577150" y="371675"/>
            <a:chExt cx="2899721" cy="1958151"/>
          </a:xfrm>
        </p:grpSpPr>
        <p:sp>
          <p:nvSpPr>
            <p:cNvPr id="585" name="Google Shape;585;p39"/>
            <p:cNvSpPr/>
            <p:nvPr/>
          </p:nvSpPr>
          <p:spPr>
            <a:xfrm>
              <a:off x="702678" y="411388"/>
              <a:ext cx="1319736" cy="66413"/>
            </a:xfrm>
            <a:custGeom>
              <a:avLst/>
              <a:gdLst/>
              <a:ahLst/>
              <a:cxnLst/>
              <a:rect l="l" t="t" r="r" b="b"/>
              <a:pathLst>
                <a:path w="33464" h="1684" extrusionOk="0">
                  <a:moveTo>
                    <a:pt x="22724" y="1"/>
                  </a:moveTo>
                  <a:cubicBezTo>
                    <a:pt x="22094" y="1"/>
                    <a:pt x="21465" y="8"/>
                    <a:pt x="20832" y="25"/>
                  </a:cubicBezTo>
                  <a:cubicBezTo>
                    <a:pt x="20488" y="38"/>
                    <a:pt x="20132" y="38"/>
                    <a:pt x="19788" y="50"/>
                  </a:cubicBezTo>
                  <a:cubicBezTo>
                    <a:pt x="19432" y="63"/>
                    <a:pt x="19088" y="127"/>
                    <a:pt x="18731" y="127"/>
                  </a:cubicBezTo>
                  <a:cubicBezTo>
                    <a:pt x="18625" y="135"/>
                    <a:pt x="18517" y="138"/>
                    <a:pt x="18408" y="138"/>
                  </a:cubicBezTo>
                  <a:cubicBezTo>
                    <a:pt x="18168" y="138"/>
                    <a:pt x="17924" y="123"/>
                    <a:pt x="17687" y="114"/>
                  </a:cubicBezTo>
                  <a:cubicBezTo>
                    <a:pt x="17616" y="111"/>
                    <a:pt x="17545" y="110"/>
                    <a:pt x="17474" y="110"/>
                  </a:cubicBezTo>
                  <a:cubicBezTo>
                    <a:pt x="17193" y="110"/>
                    <a:pt x="16915" y="127"/>
                    <a:pt x="16630" y="127"/>
                  </a:cubicBezTo>
                  <a:cubicBezTo>
                    <a:pt x="13854" y="190"/>
                    <a:pt x="11066" y="305"/>
                    <a:pt x="8277" y="471"/>
                  </a:cubicBezTo>
                  <a:cubicBezTo>
                    <a:pt x="6889" y="534"/>
                    <a:pt x="5488" y="623"/>
                    <a:pt x="4113" y="725"/>
                  </a:cubicBezTo>
                  <a:lnTo>
                    <a:pt x="2025" y="878"/>
                  </a:lnTo>
                  <a:cubicBezTo>
                    <a:pt x="1668" y="891"/>
                    <a:pt x="1325" y="929"/>
                    <a:pt x="968" y="1018"/>
                  </a:cubicBezTo>
                  <a:cubicBezTo>
                    <a:pt x="624" y="1120"/>
                    <a:pt x="293" y="1298"/>
                    <a:pt x="39" y="1553"/>
                  </a:cubicBezTo>
                  <a:cubicBezTo>
                    <a:pt x="0" y="1578"/>
                    <a:pt x="0" y="1629"/>
                    <a:pt x="39" y="1655"/>
                  </a:cubicBezTo>
                  <a:cubicBezTo>
                    <a:pt x="51" y="1674"/>
                    <a:pt x="70" y="1683"/>
                    <a:pt x="90" y="1683"/>
                  </a:cubicBezTo>
                  <a:cubicBezTo>
                    <a:pt x="109" y="1683"/>
                    <a:pt x="128" y="1674"/>
                    <a:pt x="140" y="1655"/>
                  </a:cubicBezTo>
                  <a:cubicBezTo>
                    <a:pt x="382" y="1426"/>
                    <a:pt x="701" y="1260"/>
                    <a:pt x="1019" y="1184"/>
                  </a:cubicBezTo>
                  <a:cubicBezTo>
                    <a:pt x="1350" y="1082"/>
                    <a:pt x="1694" y="1069"/>
                    <a:pt x="2038" y="1056"/>
                  </a:cubicBezTo>
                  <a:lnTo>
                    <a:pt x="4126" y="916"/>
                  </a:lnTo>
                  <a:cubicBezTo>
                    <a:pt x="5514" y="814"/>
                    <a:pt x="6915" y="738"/>
                    <a:pt x="8290" y="662"/>
                  </a:cubicBezTo>
                  <a:cubicBezTo>
                    <a:pt x="11066" y="509"/>
                    <a:pt x="13854" y="407"/>
                    <a:pt x="16630" y="343"/>
                  </a:cubicBezTo>
                  <a:cubicBezTo>
                    <a:pt x="16987" y="343"/>
                    <a:pt x="17331" y="343"/>
                    <a:pt x="17687" y="305"/>
                  </a:cubicBezTo>
                  <a:cubicBezTo>
                    <a:pt x="18031" y="280"/>
                    <a:pt x="18387" y="241"/>
                    <a:pt x="18731" y="241"/>
                  </a:cubicBezTo>
                  <a:cubicBezTo>
                    <a:pt x="19088" y="241"/>
                    <a:pt x="19432" y="280"/>
                    <a:pt x="19788" y="292"/>
                  </a:cubicBezTo>
                  <a:lnTo>
                    <a:pt x="20832" y="292"/>
                  </a:lnTo>
                  <a:lnTo>
                    <a:pt x="25009" y="280"/>
                  </a:lnTo>
                  <a:cubicBezTo>
                    <a:pt x="25511" y="275"/>
                    <a:pt x="26013" y="273"/>
                    <a:pt x="26515" y="273"/>
                  </a:cubicBezTo>
                  <a:cubicBezTo>
                    <a:pt x="28798" y="273"/>
                    <a:pt x="31076" y="316"/>
                    <a:pt x="33362" y="369"/>
                  </a:cubicBezTo>
                  <a:cubicBezTo>
                    <a:pt x="33413" y="369"/>
                    <a:pt x="33438" y="343"/>
                    <a:pt x="33464" y="305"/>
                  </a:cubicBezTo>
                  <a:cubicBezTo>
                    <a:pt x="33464" y="254"/>
                    <a:pt x="33426" y="229"/>
                    <a:pt x="33375" y="229"/>
                  </a:cubicBezTo>
                  <a:cubicBezTo>
                    <a:pt x="30599" y="101"/>
                    <a:pt x="27810" y="50"/>
                    <a:pt x="25022" y="25"/>
                  </a:cubicBezTo>
                  <a:cubicBezTo>
                    <a:pt x="24253" y="11"/>
                    <a:pt x="23489" y="1"/>
                    <a:pt x="22724" y="1"/>
                  </a:cubicBezTo>
                  <a:close/>
                </a:path>
              </a:pathLst>
            </a:custGeom>
            <a:solidFill>
              <a:srgbClr val="4C1F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584682" y="394272"/>
              <a:ext cx="2892189" cy="1929835"/>
            </a:xfrm>
            <a:custGeom>
              <a:avLst/>
              <a:gdLst/>
              <a:ahLst/>
              <a:cxnLst/>
              <a:rect l="l" t="t" r="r" b="b"/>
              <a:pathLst>
                <a:path w="73336" h="48934" extrusionOk="0">
                  <a:moveTo>
                    <a:pt x="1990" y="48070"/>
                  </a:moveTo>
                  <a:cubicBezTo>
                    <a:pt x="2241" y="48320"/>
                    <a:pt x="2617" y="48440"/>
                    <a:pt x="3124" y="48440"/>
                  </a:cubicBezTo>
                  <a:cubicBezTo>
                    <a:pt x="3228" y="48440"/>
                    <a:pt x="3337" y="48435"/>
                    <a:pt x="3451" y="48425"/>
                  </a:cubicBezTo>
                  <a:lnTo>
                    <a:pt x="3451" y="48425"/>
                  </a:lnTo>
                  <a:cubicBezTo>
                    <a:pt x="3329" y="48438"/>
                    <a:pt x="3213" y="48444"/>
                    <a:pt x="3103" y="48444"/>
                  </a:cubicBezTo>
                  <a:cubicBezTo>
                    <a:pt x="2613" y="48444"/>
                    <a:pt x="2238" y="48318"/>
                    <a:pt x="1990" y="48070"/>
                  </a:cubicBezTo>
                  <a:close/>
                  <a:moveTo>
                    <a:pt x="63375" y="1"/>
                  </a:moveTo>
                  <a:cubicBezTo>
                    <a:pt x="61914" y="1"/>
                    <a:pt x="60437" y="14"/>
                    <a:pt x="58943" y="39"/>
                  </a:cubicBezTo>
                  <a:cubicBezTo>
                    <a:pt x="52054" y="128"/>
                    <a:pt x="44809" y="472"/>
                    <a:pt x="37220" y="1070"/>
                  </a:cubicBezTo>
                  <a:cubicBezTo>
                    <a:pt x="35104" y="1004"/>
                    <a:pt x="32626" y="966"/>
                    <a:pt x="29798" y="966"/>
                  </a:cubicBezTo>
                  <a:cubicBezTo>
                    <a:pt x="28797" y="966"/>
                    <a:pt x="27752" y="971"/>
                    <a:pt x="26664" y="981"/>
                  </a:cubicBezTo>
                  <a:cubicBezTo>
                    <a:pt x="23111" y="994"/>
                    <a:pt x="19559" y="1070"/>
                    <a:pt x="16031" y="1185"/>
                  </a:cubicBezTo>
                  <a:cubicBezTo>
                    <a:pt x="11256" y="1350"/>
                    <a:pt x="6660" y="1579"/>
                    <a:pt x="2267" y="1910"/>
                  </a:cubicBezTo>
                  <a:cubicBezTo>
                    <a:pt x="1566" y="1987"/>
                    <a:pt x="1019" y="2191"/>
                    <a:pt x="649" y="2560"/>
                  </a:cubicBezTo>
                  <a:cubicBezTo>
                    <a:pt x="242" y="2942"/>
                    <a:pt x="13" y="3515"/>
                    <a:pt x="0" y="4292"/>
                  </a:cubicBezTo>
                  <a:cubicBezTo>
                    <a:pt x="0" y="4508"/>
                    <a:pt x="0" y="4737"/>
                    <a:pt x="38" y="4979"/>
                  </a:cubicBezTo>
                  <a:lnTo>
                    <a:pt x="1121" y="46808"/>
                  </a:lnTo>
                  <a:cubicBezTo>
                    <a:pt x="1061" y="48229"/>
                    <a:pt x="1674" y="48934"/>
                    <a:pt x="2988" y="48934"/>
                  </a:cubicBezTo>
                  <a:cubicBezTo>
                    <a:pt x="3087" y="48934"/>
                    <a:pt x="3191" y="48930"/>
                    <a:pt x="3298" y="48922"/>
                  </a:cubicBezTo>
                  <a:cubicBezTo>
                    <a:pt x="7067" y="48629"/>
                    <a:pt x="10811" y="48425"/>
                    <a:pt x="14529" y="48298"/>
                  </a:cubicBezTo>
                  <a:lnTo>
                    <a:pt x="16031" y="48247"/>
                  </a:lnTo>
                  <a:cubicBezTo>
                    <a:pt x="18782" y="48158"/>
                    <a:pt x="25963" y="47967"/>
                    <a:pt x="37564" y="47699"/>
                  </a:cubicBezTo>
                  <a:cubicBezTo>
                    <a:pt x="46146" y="47483"/>
                    <a:pt x="53277" y="47317"/>
                    <a:pt x="58943" y="47190"/>
                  </a:cubicBezTo>
                  <a:cubicBezTo>
                    <a:pt x="62538" y="47104"/>
                    <a:pt x="65933" y="47073"/>
                    <a:pt x="69166" y="47073"/>
                  </a:cubicBezTo>
                  <a:cubicBezTo>
                    <a:pt x="69758" y="47073"/>
                    <a:pt x="70344" y="47074"/>
                    <a:pt x="70925" y="47076"/>
                  </a:cubicBezTo>
                  <a:cubicBezTo>
                    <a:pt x="71006" y="47080"/>
                    <a:pt x="71085" y="47082"/>
                    <a:pt x="71162" y="47082"/>
                  </a:cubicBezTo>
                  <a:cubicBezTo>
                    <a:pt x="72664" y="47082"/>
                    <a:pt x="73336" y="46252"/>
                    <a:pt x="73166" y="44593"/>
                  </a:cubicBezTo>
                  <a:lnTo>
                    <a:pt x="72071" y="2063"/>
                  </a:lnTo>
                  <a:cubicBezTo>
                    <a:pt x="72058" y="1694"/>
                    <a:pt x="72007" y="1363"/>
                    <a:pt x="71918" y="1096"/>
                  </a:cubicBezTo>
                  <a:cubicBezTo>
                    <a:pt x="71765" y="739"/>
                    <a:pt x="71536" y="472"/>
                    <a:pt x="71180" y="306"/>
                  </a:cubicBezTo>
                  <a:cubicBezTo>
                    <a:pt x="70874" y="179"/>
                    <a:pt x="70518" y="102"/>
                    <a:pt x="70085" y="102"/>
                  </a:cubicBezTo>
                  <a:cubicBezTo>
                    <a:pt x="67883" y="33"/>
                    <a:pt x="65648" y="1"/>
                    <a:pt x="63375" y="1"/>
                  </a:cubicBezTo>
                  <a:close/>
                </a:path>
              </a:pathLst>
            </a:custGeom>
            <a:solidFill>
              <a:srgbClr val="FA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577150" y="389224"/>
              <a:ext cx="2899051" cy="1940601"/>
            </a:xfrm>
            <a:custGeom>
              <a:avLst/>
              <a:gdLst/>
              <a:ahLst/>
              <a:cxnLst/>
              <a:rect l="l" t="t" r="r" b="b"/>
              <a:pathLst>
                <a:path w="73510" h="49207" extrusionOk="0">
                  <a:moveTo>
                    <a:pt x="62794" y="263"/>
                  </a:moveTo>
                  <a:cubicBezTo>
                    <a:pt x="64161" y="263"/>
                    <a:pt x="65530" y="273"/>
                    <a:pt x="66901" y="294"/>
                  </a:cubicBezTo>
                  <a:cubicBezTo>
                    <a:pt x="67716" y="307"/>
                    <a:pt x="68531" y="319"/>
                    <a:pt x="69346" y="345"/>
                  </a:cubicBezTo>
                  <a:cubicBezTo>
                    <a:pt x="69766" y="345"/>
                    <a:pt x="70174" y="358"/>
                    <a:pt x="70581" y="370"/>
                  </a:cubicBezTo>
                  <a:cubicBezTo>
                    <a:pt x="70976" y="409"/>
                    <a:pt x="71358" y="485"/>
                    <a:pt x="71638" y="740"/>
                  </a:cubicBezTo>
                  <a:cubicBezTo>
                    <a:pt x="71791" y="867"/>
                    <a:pt x="71893" y="1007"/>
                    <a:pt x="71982" y="1185"/>
                  </a:cubicBezTo>
                  <a:cubicBezTo>
                    <a:pt x="72058" y="1364"/>
                    <a:pt x="72084" y="1555"/>
                    <a:pt x="72122" y="1746"/>
                  </a:cubicBezTo>
                  <a:cubicBezTo>
                    <a:pt x="72147" y="1949"/>
                    <a:pt x="72147" y="2140"/>
                    <a:pt x="72147" y="2344"/>
                  </a:cubicBezTo>
                  <a:lnTo>
                    <a:pt x="72173" y="2968"/>
                  </a:lnTo>
                  <a:lnTo>
                    <a:pt x="72237" y="5413"/>
                  </a:lnTo>
                  <a:lnTo>
                    <a:pt x="72491" y="15256"/>
                  </a:lnTo>
                  <a:cubicBezTo>
                    <a:pt x="72568" y="18541"/>
                    <a:pt x="72657" y="21813"/>
                    <a:pt x="72771" y="25098"/>
                  </a:cubicBezTo>
                  <a:lnTo>
                    <a:pt x="72911" y="30014"/>
                  </a:lnTo>
                  <a:lnTo>
                    <a:pt x="73039" y="34929"/>
                  </a:lnTo>
                  <a:lnTo>
                    <a:pt x="73281" y="44771"/>
                  </a:lnTo>
                  <a:cubicBezTo>
                    <a:pt x="73319" y="45153"/>
                    <a:pt x="73332" y="45535"/>
                    <a:pt x="73230" y="45892"/>
                  </a:cubicBezTo>
                  <a:cubicBezTo>
                    <a:pt x="73153" y="46261"/>
                    <a:pt x="72962" y="46592"/>
                    <a:pt x="72657" y="46809"/>
                  </a:cubicBezTo>
                  <a:cubicBezTo>
                    <a:pt x="72377" y="47013"/>
                    <a:pt x="71995" y="47102"/>
                    <a:pt x="71613" y="47127"/>
                  </a:cubicBezTo>
                  <a:cubicBezTo>
                    <a:pt x="71549" y="47131"/>
                    <a:pt x="71485" y="47133"/>
                    <a:pt x="71422" y="47133"/>
                  </a:cubicBezTo>
                  <a:cubicBezTo>
                    <a:pt x="71294" y="47133"/>
                    <a:pt x="71167" y="47127"/>
                    <a:pt x="71040" y="47127"/>
                  </a:cubicBezTo>
                  <a:lnTo>
                    <a:pt x="70441" y="47127"/>
                  </a:lnTo>
                  <a:cubicBezTo>
                    <a:pt x="69658" y="47114"/>
                    <a:pt x="68875" y="47108"/>
                    <a:pt x="68092" y="47108"/>
                  </a:cubicBezTo>
                  <a:cubicBezTo>
                    <a:pt x="67309" y="47108"/>
                    <a:pt x="66526" y="47114"/>
                    <a:pt x="65743" y="47127"/>
                  </a:cubicBezTo>
                  <a:cubicBezTo>
                    <a:pt x="62597" y="47140"/>
                    <a:pt x="59465" y="47204"/>
                    <a:pt x="56333" y="47280"/>
                  </a:cubicBezTo>
                  <a:lnTo>
                    <a:pt x="37513" y="47726"/>
                  </a:lnTo>
                  <a:lnTo>
                    <a:pt x="18705" y="48209"/>
                  </a:lnTo>
                  <a:lnTo>
                    <a:pt x="16350" y="48273"/>
                  </a:lnTo>
                  <a:lnTo>
                    <a:pt x="13994" y="48350"/>
                  </a:lnTo>
                  <a:cubicBezTo>
                    <a:pt x="12428" y="48400"/>
                    <a:pt x="10849" y="48477"/>
                    <a:pt x="9295" y="48553"/>
                  </a:cubicBezTo>
                  <a:cubicBezTo>
                    <a:pt x="7729" y="48655"/>
                    <a:pt x="6163" y="48744"/>
                    <a:pt x="4597" y="48859"/>
                  </a:cubicBezTo>
                  <a:lnTo>
                    <a:pt x="3425" y="48935"/>
                  </a:lnTo>
                  <a:cubicBezTo>
                    <a:pt x="3355" y="48938"/>
                    <a:pt x="3286" y="48939"/>
                    <a:pt x="3216" y="48939"/>
                  </a:cubicBezTo>
                  <a:cubicBezTo>
                    <a:pt x="2905" y="48939"/>
                    <a:pt x="2598" y="48910"/>
                    <a:pt x="2318" y="48795"/>
                  </a:cubicBezTo>
                  <a:cubicBezTo>
                    <a:pt x="2165" y="48732"/>
                    <a:pt x="2025" y="48630"/>
                    <a:pt x="1897" y="48502"/>
                  </a:cubicBezTo>
                  <a:cubicBezTo>
                    <a:pt x="1770" y="48375"/>
                    <a:pt x="1668" y="48222"/>
                    <a:pt x="1604" y="48057"/>
                  </a:cubicBezTo>
                  <a:cubicBezTo>
                    <a:pt x="1477" y="47726"/>
                    <a:pt x="1452" y="47344"/>
                    <a:pt x="1464" y="46962"/>
                  </a:cubicBezTo>
                  <a:lnTo>
                    <a:pt x="1464" y="46949"/>
                  </a:lnTo>
                  <a:lnTo>
                    <a:pt x="408" y="6355"/>
                  </a:lnTo>
                  <a:lnTo>
                    <a:pt x="382" y="5082"/>
                  </a:lnTo>
                  <a:cubicBezTo>
                    <a:pt x="344" y="4674"/>
                    <a:pt x="331" y="4254"/>
                    <a:pt x="408" y="3859"/>
                  </a:cubicBezTo>
                  <a:cubicBezTo>
                    <a:pt x="471" y="3465"/>
                    <a:pt x="637" y="3095"/>
                    <a:pt x="917" y="2828"/>
                  </a:cubicBezTo>
                  <a:cubicBezTo>
                    <a:pt x="1197" y="2535"/>
                    <a:pt x="1554" y="2382"/>
                    <a:pt x="1961" y="2280"/>
                  </a:cubicBezTo>
                  <a:cubicBezTo>
                    <a:pt x="2152" y="2229"/>
                    <a:pt x="2356" y="2204"/>
                    <a:pt x="2559" y="2191"/>
                  </a:cubicBezTo>
                  <a:lnTo>
                    <a:pt x="3196" y="2140"/>
                  </a:lnTo>
                  <a:lnTo>
                    <a:pt x="4457" y="2051"/>
                  </a:lnTo>
                  <a:lnTo>
                    <a:pt x="6991" y="1886"/>
                  </a:lnTo>
                  <a:cubicBezTo>
                    <a:pt x="8671" y="1771"/>
                    <a:pt x="10365" y="1695"/>
                    <a:pt x="12046" y="1618"/>
                  </a:cubicBezTo>
                  <a:lnTo>
                    <a:pt x="14580" y="1504"/>
                  </a:lnTo>
                  <a:cubicBezTo>
                    <a:pt x="15420" y="1478"/>
                    <a:pt x="16261" y="1440"/>
                    <a:pt x="17114" y="1427"/>
                  </a:cubicBezTo>
                  <a:lnTo>
                    <a:pt x="27250" y="1236"/>
                  </a:lnTo>
                  <a:cubicBezTo>
                    <a:pt x="28489" y="1222"/>
                    <a:pt x="29727" y="1213"/>
                    <a:pt x="30966" y="1213"/>
                  </a:cubicBezTo>
                  <a:cubicBezTo>
                    <a:pt x="33110" y="1213"/>
                    <a:pt x="35255" y="1240"/>
                    <a:pt x="37411" y="1313"/>
                  </a:cubicBezTo>
                  <a:cubicBezTo>
                    <a:pt x="43943" y="803"/>
                    <a:pt x="50488" y="460"/>
                    <a:pt x="57084" y="319"/>
                  </a:cubicBezTo>
                  <a:cubicBezTo>
                    <a:pt x="58983" y="282"/>
                    <a:pt x="60886" y="263"/>
                    <a:pt x="62794" y="263"/>
                  </a:cubicBezTo>
                  <a:close/>
                  <a:moveTo>
                    <a:pt x="63401" y="0"/>
                  </a:moveTo>
                  <a:cubicBezTo>
                    <a:pt x="61283" y="0"/>
                    <a:pt x="59167" y="28"/>
                    <a:pt x="57046" y="78"/>
                  </a:cubicBezTo>
                  <a:cubicBezTo>
                    <a:pt x="50488" y="205"/>
                    <a:pt x="43930" y="549"/>
                    <a:pt x="37411" y="1071"/>
                  </a:cubicBezTo>
                  <a:cubicBezTo>
                    <a:pt x="35117" y="993"/>
                    <a:pt x="32812" y="968"/>
                    <a:pt x="30508" y="968"/>
                  </a:cubicBezTo>
                  <a:cubicBezTo>
                    <a:pt x="29421" y="968"/>
                    <a:pt x="28335" y="973"/>
                    <a:pt x="27250" y="982"/>
                  </a:cubicBezTo>
                  <a:lnTo>
                    <a:pt x="17088" y="1147"/>
                  </a:lnTo>
                  <a:cubicBezTo>
                    <a:pt x="16248" y="1173"/>
                    <a:pt x="15407" y="1198"/>
                    <a:pt x="14567" y="1236"/>
                  </a:cubicBezTo>
                  <a:lnTo>
                    <a:pt x="12033" y="1325"/>
                  </a:lnTo>
                  <a:cubicBezTo>
                    <a:pt x="10327" y="1402"/>
                    <a:pt x="8646" y="1504"/>
                    <a:pt x="6952" y="1593"/>
                  </a:cubicBezTo>
                  <a:lnTo>
                    <a:pt x="4419" y="1758"/>
                  </a:lnTo>
                  <a:lnTo>
                    <a:pt x="3145" y="1847"/>
                  </a:lnTo>
                  <a:lnTo>
                    <a:pt x="2509" y="1898"/>
                  </a:lnTo>
                  <a:cubicBezTo>
                    <a:pt x="2292" y="1911"/>
                    <a:pt x="2063" y="1949"/>
                    <a:pt x="1859" y="2000"/>
                  </a:cubicBezTo>
                  <a:cubicBezTo>
                    <a:pt x="1426" y="2089"/>
                    <a:pt x="1006" y="2293"/>
                    <a:pt x="688" y="2611"/>
                  </a:cubicBezTo>
                  <a:cubicBezTo>
                    <a:pt x="344" y="2930"/>
                    <a:pt x="153" y="3375"/>
                    <a:pt x="76" y="3808"/>
                  </a:cubicBezTo>
                  <a:cubicBezTo>
                    <a:pt x="0" y="4254"/>
                    <a:pt x="13" y="4687"/>
                    <a:pt x="51" y="5120"/>
                  </a:cubicBezTo>
                  <a:lnTo>
                    <a:pt x="76" y="6393"/>
                  </a:lnTo>
                  <a:lnTo>
                    <a:pt x="1133" y="46953"/>
                  </a:lnTo>
                  <a:lnTo>
                    <a:pt x="1133" y="46953"/>
                  </a:lnTo>
                  <a:cubicBezTo>
                    <a:pt x="1108" y="47346"/>
                    <a:pt x="1134" y="47765"/>
                    <a:pt x="1286" y="48159"/>
                  </a:cubicBezTo>
                  <a:cubicBezTo>
                    <a:pt x="1388" y="48350"/>
                    <a:pt x="1477" y="48541"/>
                    <a:pt x="1643" y="48693"/>
                  </a:cubicBezTo>
                  <a:cubicBezTo>
                    <a:pt x="1795" y="48833"/>
                    <a:pt x="1986" y="48961"/>
                    <a:pt x="2177" y="49050"/>
                  </a:cubicBezTo>
                  <a:cubicBezTo>
                    <a:pt x="2502" y="49175"/>
                    <a:pt x="2852" y="49206"/>
                    <a:pt x="3185" y="49206"/>
                  </a:cubicBezTo>
                  <a:cubicBezTo>
                    <a:pt x="3258" y="49206"/>
                    <a:pt x="3329" y="49205"/>
                    <a:pt x="3400" y="49203"/>
                  </a:cubicBezTo>
                  <a:lnTo>
                    <a:pt x="4584" y="49126"/>
                  </a:lnTo>
                  <a:cubicBezTo>
                    <a:pt x="6138" y="49012"/>
                    <a:pt x="7716" y="48897"/>
                    <a:pt x="9283" y="48821"/>
                  </a:cubicBezTo>
                  <a:cubicBezTo>
                    <a:pt x="10836" y="48732"/>
                    <a:pt x="12415" y="48668"/>
                    <a:pt x="13969" y="48604"/>
                  </a:cubicBezTo>
                  <a:lnTo>
                    <a:pt x="16337" y="48528"/>
                  </a:lnTo>
                  <a:lnTo>
                    <a:pt x="18693" y="48464"/>
                  </a:lnTo>
                  <a:lnTo>
                    <a:pt x="37513" y="47993"/>
                  </a:lnTo>
                  <a:lnTo>
                    <a:pt x="56320" y="47535"/>
                  </a:lnTo>
                  <a:cubicBezTo>
                    <a:pt x="59452" y="47458"/>
                    <a:pt x="62585" y="47382"/>
                    <a:pt x="65717" y="47344"/>
                  </a:cubicBezTo>
                  <a:cubicBezTo>
                    <a:pt x="67283" y="47331"/>
                    <a:pt x="68862" y="47331"/>
                    <a:pt x="70416" y="47331"/>
                  </a:cubicBezTo>
                  <a:lnTo>
                    <a:pt x="71001" y="47331"/>
                  </a:lnTo>
                  <a:cubicBezTo>
                    <a:pt x="71129" y="47331"/>
                    <a:pt x="71256" y="47337"/>
                    <a:pt x="71391" y="47337"/>
                  </a:cubicBezTo>
                  <a:cubicBezTo>
                    <a:pt x="71458" y="47337"/>
                    <a:pt x="71528" y="47335"/>
                    <a:pt x="71600" y="47331"/>
                  </a:cubicBezTo>
                  <a:cubicBezTo>
                    <a:pt x="71995" y="47293"/>
                    <a:pt x="72402" y="47216"/>
                    <a:pt x="72759" y="46962"/>
                  </a:cubicBezTo>
                  <a:cubicBezTo>
                    <a:pt x="73102" y="46745"/>
                    <a:pt x="73319" y="46338"/>
                    <a:pt x="73408" y="45943"/>
                  </a:cubicBezTo>
                  <a:cubicBezTo>
                    <a:pt x="73510" y="45535"/>
                    <a:pt x="73484" y="45128"/>
                    <a:pt x="73459" y="44733"/>
                  </a:cubicBezTo>
                  <a:lnTo>
                    <a:pt x="73192" y="34916"/>
                  </a:lnTo>
                  <a:lnTo>
                    <a:pt x="73064" y="30001"/>
                  </a:lnTo>
                  <a:lnTo>
                    <a:pt x="72950" y="25073"/>
                  </a:lnTo>
                  <a:cubicBezTo>
                    <a:pt x="72899" y="21801"/>
                    <a:pt x="72810" y="18515"/>
                    <a:pt x="72720" y="15243"/>
                  </a:cubicBezTo>
                  <a:lnTo>
                    <a:pt x="72466" y="5400"/>
                  </a:lnTo>
                  <a:lnTo>
                    <a:pt x="72402" y="2955"/>
                  </a:lnTo>
                  <a:lnTo>
                    <a:pt x="72389" y="2331"/>
                  </a:lnTo>
                  <a:cubicBezTo>
                    <a:pt x="72377" y="2128"/>
                    <a:pt x="72389" y="1898"/>
                    <a:pt x="72364" y="1695"/>
                  </a:cubicBezTo>
                  <a:cubicBezTo>
                    <a:pt x="72326" y="1478"/>
                    <a:pt x="72275" y="1262"/>
                    <a:pt x="72186" y="1058"/>
                  </a:cubicBezTo>
                  <a:cubicBezTo>
                    <a:pt x="72084" y="867"/>
                    <a:pt x="71956" y="676"/>
                    <a:pt x="71791" y="536"/>
                  </a:cubicBezTo>
                  <a:cubicBezTo>
                    <a:pt x="71702" y="460"/>
                    <a:pt x="71613" y="396"/>
                    <a:pt x="71511" y="345"/>
                  </a:cubicBezTo>
                  <a:cubicBezTo>
                    <a:pt x="71422" y="294"/>
                    <a:pt x="71307" y="243"/>
                    <a:pt x="71218" y="218"/>
                  </a:cubicBezTo>
                  <a:cubicBezTo>
                    <a:pt x="71001" y="154"/>
                    <a:pt x="70785" y="116"/>
                    <a:pt x="70581" y="103"/>
                  </a:cubicBezTo>
                  <a:cubicBezTo>
                    <a:pt x="70148" y="90"/>
                    <a:pt x="69754" y="90"/>
                    <a:pt x="69333" y="78"/>
                  </a:cubicBezTo>
                  <a:cubicBezTo>
                    <a:pt x="68518" y="52"/>
                    <a:pt x="67716" y="39"/>
                    <a:pt x="66889" y="27"/>
                  </a:cubicBezTo>
                  <a:cubicBezTo>
                    <a:pt x="65725" y="9"/>
                    <a:pt x="64563" y="0"/>
                    <a:pt x="6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642931" y="2252188"/>
              <a:ext cx="83371" cy="58525"/>
            </a:xfrm>
            <a:custGeom>
              <a:avLst/>
              <a:gdLst/>
              <a:ahLst/>
              <a:cxnLst/>
              <a:rect l="l" t="t" r="r" b="b"/>
              <a:pathLst>
                <a:path w="2114" h="1484" extrusionOk="0">
                  <a:moveTo>
                    <a:pt x="131" y="1"/>
                  </a:moveTo>
                  <a:cubicBezTo>
                    <a:pt x="125" y="1"/>
                    <a:pt x="120" y="1"/>
                    <a:pt x="115" y="3"/>
                  </a:cubicBezTo>
                  <a:cubicBezTo>
                    <a:pt x="51" y="3"/>
                    <a:pt x="0" y="66"/>
                    <a:pt x="0" y="130"/>
                  </a:cubicBezTo>
                  <a:cubicBezTo>
                    <a:pt x="0" y="245"/>
                    <a:pt x="38" y="359"/>
                    <a:pt x="64" y="474"/>
                  </a:cubicBezTo>
                  <a:cubicBezTo>
                    <a:pt x="77" y="538"/>
                    <a:pt x="102" y="576"/>
                    <a:pt x="127" y="627"/>
                  </a:cubicBezTo>
                  <a:cubicBezTo>
                    <a:pt x="166" y="678"/>
                    <a:pt x="178" y="729"/>
                    <a:pt x="242" y="754"/>
                  </a:cubicBezTo>
                  <a:cubicBezTo>
                    <a:pt x="268" y="767"/>
                    <a:pt x="293" y="792"/>
                    <a:pt x="306" y="818"/>
                  </a:cubicBezTo>
                  <a:cubicBezTo>
                    <a:pt x="318" y="856"/>
                    <a:pt x="331" y="869"/>
                    <a:pt x="357" y="894"/>
                  </a:cubicBezTo>
                  <a:cubicBezTo>
                    <a:pt x="369" y="945"/>
                    <a:pt x="395" y="996"/>
                    <a:pt x="433" y="1047"/>
                  </a:cubicBezTo>
                  <a:cubicBezTo>
                    <a:pt x="509" y="1136"/>
                    <a:pt x="611" y="1200"/>
                    <a:pt x="700" y="1263"/>
                  </a:cubicBezTo>
                  <a:cubicBezTo>
                    <a:pt x="904" y="1378"/>
                    <a:pt x="1133" y="1442"/>
                    <a:pt x="1350" y="1467"/>
                  </a:cubicBezTo>
                  <a:cubicBezTo>
                    <a:pt x="1420" y="1479"/>
                    <a:pt x="1488" y="1483"/>
                    <a:pt x="1556" y="1483"/>
                  </a:cubicBezTo>
                  <a:cubicBezTo>
                    <a:pt x="1711" y="1483"/>
                    <a:pt x="1861" y="1459"/>
                    <a:pt x="2012" y="1442"/>
                  </a:cubicBezTo>
                  <a:cubicBezTo>
                    <a:pt x="2076" y="1429"/>
                    <a:pt x="2114" y="1378"/>
                    <a:pt x="2114" y="1314"/>
                  </a:cubicBezTo>
                  <a:cubicBezTo>
                    <a:pt x="2114" y="1251"/>
                    <a:pt x="2050" y="1200"/>
                    <a:pt x="1987" y="1200"/>
                  </a:cubicBezTo>
                  <a:cubicBezTo>
                    <a:pt x="1948" y="1202"/>
                    <a:pt x="1909" y="1203"/>
                    <a:pt x="1870" y="1203"/>
                  </a:cubicBezTo>
                  <a:cubicBezTo>
                    <a:pt x="1705" y="1203"/>
                    <a:pt x="1543" y="1184"/>
                    <a:pt x="1388" y="1174"/>
                  </a:cubicBezTo>
                  <a:cubicBezTo>
                    <a:pt x="1184" y="1161"/>
                    <a:pt x="993" y="1111"/>
                    <a:pt x="828" y="1021"/>
                  </a:cubicBezTo>
                  <a:cubicBezTo>
                    <a:pt x="739" y="983"/>
                    <a:pt x="675" y="932"/>
                    <a:pt x="586" y="869"/>
                  </a:cubicBezTo>
                  <a:cubicBezTo>
                    <a:pt x="560" y="830"/>
                    <a:pt x="509" y="805"/>
                    <a:pt x="484" y="767"/>
                  </a:cubicBezTo>
                  <a:cubicBezTo>
                    <a:pt x="459" y="754"/>
                    <a:pt x="446" y="729"/>
                    <a:pt x="433" y="703"/>
                  </a:cubicBezTo>
                  <a:cubicBezTo>
                    <a:pt x="420" y="690"/>
                    <a:pt x="420" y="665"/>
                    <a:pt x="420" y="627"/>
                  </a:cubicBezTo>
                  <a:cubicBezTo>
                    <a:pt x="420" y="563"/>
                    <a:pt x="382" y="538"/>
                    <a:pt x="369" y="487"/>
                  </a:cubicBezTo>
                  <a:cubicBezTo>
                    <a:pt x="357" y="461"/>
                    <a:pt x="331" y="410"/>
                    <a:pt x="318" y="359"/>
                  </a:cubicBezTo>
                  <a:cubicBezTo>
                    <a:pt x="280" y="283"/>
                    <a:pt x="255" y="181"/>
                    <a:pt x="229" y="92"/>
                  </a:cubicBezTo>
                  <a:cubicBezTo>
                    <a:pt x="218" y="46"/>
                    <a:pt x="176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616784" y="393247"/>
              <a:ext cx="2823962" cy="1891225"/>
            </a:xfrm>
            <a:custGeom>
              <a:avLst/>
              <a:gdLst/>
              <a:ahLst/>
              <a:cxnLst/>
              <a:rect l="l" t="t" r="r" b="b"/>
              <a:pathLst>
                <a:path w="71606" h="47955" extrusionOk="0">
                  <a:moveTo>
                    <a:pt x="68698" y="1"/>
                  </a:moveTo>
                  <a:cubicBezTo>
                    <a:pt x="69029" y="167"/>
                    <a:pt x="69271" y="421"/>
                    <a:pt x="69411" y="765"/>
                  </a:cubicBezTo>
                  <a:cubicBezTo>
                    <a:pt x="69525" y="1032"/>
                    <a:pt x="69576" y="1351"/>
                    <a:pt x="69551" y="1733"/>
                  </a:cubicBezTo>
                  <a:lnTo>
                    <a:pt x="70633" y="43269"/>
                  </a:lnTo>
                  <a:cubicBezTo>
                    <a:pt x="70803" y="44879"/>
                    <a:pt x="70143" y="45695"/>
                    <a:pt x="68678" y="45695"/>
                  </a:cubicBezTo>
                  <a:cubicBezTo>
                    <a:pt x="68602" y="45695"/>
                    <a:pt x="68523" y="45693"/>
                    <a:pt x="68443" y="45688"/>
                  </a:cubicBezTo>
                  <a:cubicBezTo>
                    <a:pt x="67506" y="45678"/>
                    <a:pt x="66555" y="45674"/>
                    <a:pt x="65590" y="45674"/>
                  </a:cubicBezTo>
                  <a:cubicBezTo>
                    <a:pt x="62775" y="45674"/>
                    <a:pt x="59835" y="45714"/>
                    <a:pt x="56754" y="45790"/>
                  </a:cubicBezTo>
                  <a:cubicBezTo>
                    <a:pt x="50616" y="45930"/>
                    <a:pt x="43944" y="46210"/>
                    <a:pt x="36737" y="46618"/>
                  </a:cubicBezTo>
                  <a:lnTo>
                    <a:pt x="36724" y="46618"/>
                  </a:lnTo>
                  <a:lnTo>
                    <a:pt x="36737" y="47038"/>
                  </a:lnTo>
                  <a:cubicBezTo>
                    <a:pt x="49500" y="46495"/>
                    <a:pt x="58828" y="46218"/>
                    <a:pt x="64727" y="46218"/>
                  </a:cubicBezTo>
                  <a:cubicBezTo>
                    <a:pt x="66573" y="46218"/>
                    <a:pt x="68083" y="46245"/>
                    <a:pt x="69258" y="46299"/>
                  </a:cubicBezTo>
                  <a:cubicBezTo>
                    <a:pt x="69336" y="46304"/>
                    <a:pt x="69412" y="46307"/>
                    <a:pt x="69486" y="46307"/>
                  </a:cubicBezTo>
                  <a:cubicBezTo>
                    <a:pt x="70944" y="46307"/>
                    <a:pt x="71606" y="45351"/>
                    <a:pt x="71448" y="43473"/>
                  </a:cubicBezTo>
                  <a:lnTo>
                    <a:pt x="70366" y="1936"/>
                  </a:lnTo>
                  <a:cubicBezTo>
                    <a:pt x="70378" y="1020"/>
                    <a:pt x="70060" y="434"/>
                    <a:pt x="69411" y="179"/>
                  </a:cubicBezTo>
                  <a:cubicBezTo>
                    <a:pt x="69207" y="65"/>
                    <a:pt x="68965" y="14"/>
                    <a:pt x="68698" y="1"/>
                  </a:cubicBezTo>
                  <a:close/>
                  <a:moveTo>
                    <a:pt x="2280" y="2077"/>
                  </a:moveTo>
                  <a:lnTo>
                    <a:pt x="2280" y="2077"/>
                  </a:lnTo>
                  <a:cubicBezTo>
                    <a:pt x="701" y="2229"/>
                    <a:pt x="1" y="3223"/>
                    <a:pt x="179" y="5031"/>
                  </a:cubicBezTo>
                  <a:lnTo>
                    <a:pt x="1236" y="45879"/>
                  </a:lnTo>
                  <a:cubicBezTo>
                    <a:pt x="1177" y="47263"/>
                    <a:pt x="1799" y="47954"/>
                    <a:pt x="3070" y="47954"/>
                  </a:cubicBezTo>
                  <a:cubicBezTo>
                    <a:pt x="3168" y="47954"/>
                    <a:pt x="3270" y="47950"/>
                    <a:pt x="3375" y="47942"/>
                  </a:cubicBezTo>
                  <a:cubicBezTo>
                    <a:pt x="7450" y="47636"/>
                    <a:pt x="11588" y="47420"/>
                    <a:pt x="15803" y="47293"/>
                  </a:cubicBezTo>
                  <a:cubicBezTo>
                    <a:pt x="16287" y="47280"/>
                    <a:pt x="16771" y="47242"/>
                    <a:pt x="17255" y="47242"/>
                  </a:cubicBezTo>
                  <a:cubicBezTo>
                    <a:pt x="22071" y="47085"/>
                    <a:pt x="27031" y="47003"/>
                    <a:pt x="32128" y="47003"/>
                  </a:cubicBezTo>
                  <a:cubicBezTo>
                    <a:pt x="33648" y="47003"/>
                    <a:pt x="35180" y="47011"/>
                    <a:pt x="36724" y="47025"/>
                  </a:cubicBezTo>
                  <a:lnTo>
                    <a:pt x="36699" y="46605"/>
                  </a:lnTo>
                  <a:lnTo>
                    <a:pt x="36546" y="46605"/>
                  </a:lnTo>
                  <a:cubicBezTo>
                    <a:pt x="33801" y="46541"/>
                    <a:pt x="31084" y="46509"/>
                    <a:pt x="28397" y="46509"/>
                  </a:cubicBezTo>
                  <a:cubicBezTo>
                    <a:pt x="24628" y="46509"/>
                    <a:pt x="20917" y="46573"/>
                    <a:pt x="17267" y="46707"/>
                  </a:cubicBezTo>
                  <a:cubicBezTo>
                    <a:pt x="16784" y="46720"/>
                    <a:pt x="16300" y="46732"/>
                    <a:pt x="15816" y="46745"/>
                  </a:cubicBezTo>
                  <a:cubicBezTo>
                    <a:pt x="12098" y="46872"/>
                    <a:pt x="8431" y="47089"/>
                    <a:pt x="4840" y="47356"/>
                  </a:cubicBezTo>
                  <a:cubicBezTo>
                    <a:pt x="4733" y="47364"/>
                    <a:pt x="4631" y="47368"/>
                    <a:pt x="4532" y="47368"/>
                  </a:cubicBezTo>
                  <a:cubicBezTo>
                    <a:pt x="3252" y="47368"/>
                    <a:pt x="2641" y="46676"/>
                    <a:pt x="2700" y="45281"/>
                  </a:cubicBezTo>
                  <a:lnTo>
                    <a:pt x="1669" y="4432"/>
                  </a:lnTo>
                  <a:cubicBezTo>
                    <a:pt x="1656" y="4190"/>
                    <a:pt x="1644" y="3961"/>
                    <a:pt x="1644" y="3757"/>
                  </a:cubicBezTo>
                  <a:cubicBezTo>
                    <a:pt x="1656" y="3006"/>
                    <a:pt x="1873" y="2459"/>
                    <a:pt x="2280" y="2077"/>
                  </a:cubicBezTo>
                  <a:close/>
                </a:path>
              </a:pathLst>
            </a:custGeom>
            <a:solidFill>
              <a:srgbClr val="FA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682092" y="381337"/>
              <a:ext cx="2726472" cy="1879434"/>
            </a:xfrm>
            <a:custGeom>
              <a:avLst/>
              <a:gdLst/>
              <a:ahLst/>
              <a:cxnLst/>
              <a:rect l="l" t="t" r="r" b="b"/>
              <a:pathLst>
                <a:path w="69134" h="47656" extrusionOk="0">
                  <a:moveTo>
                    <a:pt x="59161" y="1"/>
                  </a:moveTo>
                  <a:cubicBezTo>
                    <a:pt x="57821" y="1"/>
                    <a:pt x="56466" y="12"/>
                    <a:pt x="55098" y="36"/>
                  </a:cubicBezTo>
                  <a:cubicBezTo>
                    <a:pt x="48365" y="125"/>
                    <a:pt x="41314" y="468"/>
                    <a:pt x="33895" y="1053"/>
                  </a:cubicBezTo>
                  <a:lnTo>
                    <a:pt x="33895" y="1053"/>
                  </a:lnTo>
                  <a:cubicBezTo>
                    <a:pt x="30679" y="952"/>
                    <a:pt x="27452" y="898"/>
                    <a:pt x="24217" y="898"/>
                  </a:cubicBezTo>
                  <a:cubicBezTo>
                    <a:pt x="21376" y="898"/>
                    <a:pt x="18528" y="940"/>
                    <a:pt x="15675" y="1029"/>
                  </a:cubicBezTo>
                  <a:cubicBezTo>
                    <a:pt x="11168" y="1156"/>
                    <a:pt x="6698" y="1398"/>
                    <a:pt x="2190" y="1755"/>
                  </a:cubicBezTo>
                  <a:cubicBezTo>
                    <a:pt x="1516" y="1793"/>
                    <a:pt x="981" y="2009"/>
                    <a:pt x="637" y="2379"/>
                  </a:cubicBezTo>
                  <a:cubicBezTo>
                    <a:pt x="242" y="2761"/>
                    <a:pt x="13" y="3334"/>
                    <a:pt x="0" y="4059"/>
                  </a:cubicBezTo>
                  <a:cubicBezTo>
                    <a:pt x="0" y="4263"/>
                    <a:pt x="0" y="4492"/>
                    <a:pt x="26" y="4734"/>
                  </a:cubicBezTo>
                  <a:lnTo>
                    <a:pt x="1095" y="45570"/>
                  </a:lnTo>
                  <a:cubicBezTo>
                    <a:pt x="1036" y="46974"/>
                    <a:pt x="1655" y="47655"/>
                    <a:pt x="2952" y="47655"/>
                  </a:cubicBezTo>
                  <a:cubicBezTo>
                    <a:pt x="3043" y="47655"/>
                    <a:pt x="3137" y="47652"/>
                    <a:pt x="3235" y="47645"/>
                  </a:cubicBezTo>
                  <a:cubicBezTo>
                    <a:pt x="6825" y="47365"/>
                    <a:pt x="10493" y="47162"/>
                    <a:pt x="14211" y="47034"/>
                  </a:cubicBezTo>
                  <a:cubicBezTo>
                    <a:pt x="14695" y="47022"/>
                    <a:pt x="15179" y="46983"/>
                    <a:pt x="15662" y="46983"/>
                  </a:cubicBezTo>
                  <a:cubicBezTo>
                    <a:pt x="19311" y="46864"/>
                    <a:pt x="23020" y="46806"/>
                    <a:pt x="26786" y="46806"/>
                  </a:cubicBezTo>
                  <a:cubicBezTo>
                    <a:pt x="29472" y="46806"/>
                    <a:pt x="32187" y="46836"/>
                    <a:pt x="34928" y="46894"/>
                  </a:cubicBezTo>
                  <a:lnTo>
                    <a:pt x="35094" y="46894"/>
                  </a:lnTo>
                  <a:lnTo>
                    <a:pt x="35094" y="46893"/>
                  </a:lnTo>
                  <a:lnTo>
                    <a:pt x="35094" y="46893"/>
                  </a:lnTo>
                  <a:cubicBezTo>
                    <a:pt x="42296" y="46474"/>
                    <a:pt x="48964" y="46207"/>
                    <a:pt x="55098" y="46067"/>
                  </a:cubicBezTo>
                  <a:cubicBezTo>
                    <a:pt x="58596" y="45980"/>
                    <a:pt x="61930" y="45949"/>
                    <a:pt x="65078" y="45949"/>
                  </a:cubicBezTo>
                  <a:cubicBezTo>
                    <a:pt x="65654" y="45949"/>
                    <a:pt x="66224" y="45950"/>
                    <a:pt x="66787" y="45952"/>
                  </a:cubicBezTo>
                  <a:cubicBezTo>
                    <a:pt x="66877" y="45958"/>
                    <a:pt x="66964" y="45960"/>
                    <a:pt x="67049" y="45960"/>
                  </a:cubicBezTo>
                  <a:cubicBezTo>
                    <a:pt x="68483" y="45960"/>
                    <a:pt x="69133" y="45144"/>
                    <a:pt x="68977" y="43533"/>
                  </a:cubicBezTo>
                  <a:lnTo>
                    <a:pt x="67895" y="2022"/>
                  </a:lnTo>
                  <a:cubicBezTo>
                    <a:pt x="67920" y="1653"/>
                    <a:pt x="67857" y="1334"/>
                    <a:pt x="67755" y="1067"/>
                  </a:cubicBezTo>
                  <a:cubicBezTo>
                    <a:pt x="67615" y="723"/>
                    <a:pt x="67373" y="469"/>
                    <a:pt x="67042" y="303"/>
                  </a:cubicBezTo>
                  <a:cubicBezTo>
                    <a:pt x="66749" y="176"/>
                    <a:pt x="66405" y="99"/>
                    <a:pt x="65972" y="99"/>
                  </a:cubicBezTo>
                  <a:cubicBezTo>
                    <a:pt x="63747" y="35"/>
                    <a:pt x="61475" y="1"/>
                    <a:pt x="59161" y="1"/>
                  </a:cubicBezTo>
                  <a:close/>
                </a:path>
              </a:pathLst>
            </a:custGeom>
            <a:solidFill>
              <a:srgbClr val="FA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3385253" y="1073693"/>
              <a:ext cx="11595" cy="21809"/>
            </a:xfrm>
            <a:custGeom>
              <a:avLst/>
              <a:gdLst/>
              <a:ahLst/>
              <a:cxnLst/>
              <a:rect l="l" t="t" r="r" b="b"/>
              <a:pathLst>
                <a:path w="294" h="553" extrusionOk="0">
                  <a:moveTo>
                    <a:pt x="155" y="1"/>
                  </a:moveTo>
                  <a:cubicBezTo>
                    <a:pt x="126" y="1"/>
                    <a:pt x="89" y="18"/>
                    <a:pt x="64" y="52"/>
                  </a:cubicBezTo>
                  <a:cubicBezTo>
                    <a:pt x="51" y="77"/>
                    <a:pt x="38" y="128"/>
                    <a:pt x="26" y="166"/>
                  </a:cubicBezTo>
                  <a:cubicBezTo>
                    <a:pt x="26" y="192"/>
                    <a:pt x="0" y="204"/>
                    <a:pt x="26" y="230"/>
                  </a:cubicBezTo>
                  <a:cubicBezTo>
                    <a:pt x="26" y="230"/>
                    <a:pt x="26" y="243"/>
                    <a:pt x="38" y="243"/>
                  </a:cubicBezTo>
                  <a:cubicBezTo>
                    <a:pt x="51" y="243"/>
                    <a:pt x="102" y="255"/>
                    <a:pt x="102" y="255"/>
                  </a:cubicBezTo>
                  <a:cubicBezTo>
                    <a:pt x="102" y="255"/>
                    <a:pt x="77" y="268"/>
                    <a:pt x="51" y="268"/>
                  </a:cubicBezTo>
                  <a:cubicBezTo>
                    <a:pt x="38" y="268"/>
                    <a:pt x="38" y="294"/>
                    <a:pt x="38" y="294"/>
                  </a:cubicBezTo>
                  <a:cubicBezTo>
                    <a:pt x="38" y="370"/>
                    <a:pt x="38" y="434"/>
                    <a:pt x="89" y="510"/>
                  </a:cubicBezTo>
                  <a:cubicBezTo>
                    <a:pt x="89" y="523"/>
                    <a:pt x="102" y="523"/>
                    <a:pt x="115" y="548"/>
                  </a:cubicBezTo>
                  <a:cubicBezTo>
                    <a:pt x="127" y="551"/>
                    <a:pt x="140" y="553"/>
                    <a:pt x="152" y="553"/>
                  </a:cubicBezTo>
                  <a:cubicBezTo>
                    <a:pt x="193" y="553"/>
                    <a:pt x="232" y="536"/>
                    <a:pt x="242" y="497"/>
                  </a:cubicBezTo>
                  <a:cubicBezTo>
                    <a:pt x="280" y="434"/>
                    <a:pt x="280" y="357"/>
                    <a:pt x="280" y="268"/>
                  </a:cubicBezTo>
                  <a:cubicBezTo>
                    <a:pt x="280" y="268"/>
                    <a:pt x="280" y="255"/>
                    <a:pt x="255" y="255"/>
                  </a:cubicBezTo>
                  <a:cubicBezTo>
                    <a:pt x="242" y="255"/>
                    <a:pt x="217" y="243"/>
                    <a:pt x="217" y="243"/>
                  </a:cubicBezTo>
                  <a:cubicBezTo>
                    <a:pt x="217" y="243"/>
                    <a:pt x="255" y="230"/>
                    <a:pt x="280" y="230"/>
                  </a:cubicBezTo>
                  <a:cubicBezTo>
                    <a:pt x="293" y="230"/>
                    <a:pt x="293" y="204"/>
                    <a:pt x="293" y="204"/>
                  </a:cubicBezTo>
                  <a:cubicBezTo>
                    <a:pt x="293" y="179"/>
                    <a:pt x="280" y="166"/>
                    <a:pt x="280" y="141"/>
                  </a:cubicBezTo>
                  <a:cubicBezTo>
                    <a:pt x="280" y="115"/>
                    <a:pt x="268" y="64"/>
                    <a:pt x="229" y="39"/>
                  </a:cubicBezTo>
                  <a:cubicBezTo>
                    <a:pt x="229" y="13"/>
                    <a:pt x="217" y="13"/>
                    <a:pt x="191" y="13"/>
                  </a:cubicBezTo>
                  <a:cubicBezTo>
                    <a:pt x="183" y="5"/>
                    <a:pt x="170" y="1"/>
                    <a:pt x="155" y="1"/>
                  </a:cubicBezTo>
                  <a:close/>
                </a:path>
              </a:pathLst>
            </a:custGeom>
            <a:solidFill>
              <a:srgbClr val="4C1F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3382729" y="936491"/>
              <a:ext cx="12107" cy="122177"/>
            </a:xfrm>
            <a:custGeom>
              <a:avLst/>
              <a:gdLst/>
              <a:ahLst/>
              <a:cxnLst/>
              <a:rect l="l" t="t" r="r" b="b"/>
              <a:pathLst>
                <a:path w="307" h="3098" extrusionOk="0">
                  <a:moveTo>
                    <a:pt x="151" y="1"/>
                  </a:moveTo>
                  <a:cubicBezTo>
                    <a:pt x="148" y="1"/>
                    <a:pt x="144" y="2"/>
                    <a:pt x="141" y="3"/>
                  </a:cubicBezTo>
                  <a:cubicBezTo>
                    <a:pt x="102" y="3"/>
                    <a:pt x="51" y="42"/>
                    <a:pt x="51" y="93"/>
                  </a:cubicBezTo>
                  <a:cubicBezTo>
                    <a:pt x="39" y="322"/>
                    <a:pt x="26" y="576"/>
                    <a:pt x="26" y="818"/>
                  </a:cubicBezTo>
                  <a:cubicBezTo>
                    <a:pt x="26" y="946"/>
                    <a:pt x="1" y="1060"/>
                    <a:pt x="26" y="1188"/>
                  </a:cubicBezTo>
                  <a:cubicBezTo>
                    <a:pt x="26" y="1213"/>
                    <a:pt x="26" y="1251"/>
                    <a:pt x="39" y="1277"/>
                  </a:cubicBezTo>
                  <a:cubicBezTo>
                    <a:pt x="51" y="1315"/>
                    <a:pt x="102" y="1340"/>
                    <a:pt x="102" y="1379"/>
                  </a:cubicBezTo>
                  <a:cubicBezTo>
                    <a:pt x="102" y="1404"/>
                    <a:pt x="77" y="1442"/>
                    <a:pt x="51" y="1468"/>
                  </a:cubicBezTo>
                  <a:cubicBezTo>
                    <a:pt x="39" y="1506"/>
                    <a:pt x="39" y="1531"/>
                    <a:pt x="39" y="1570"/>
                  </a:cubicBezTo>
                  <a:cubicBezTo>
                    <a:pt x="51" y="1812"/>
                    <a:pt x="51" y="2066"/>
                    <a:pt x="77" y="2295"/>
                  </a:cubicBezTo>
                  <a:cubicBezTo>
                    <a:pt x="77" y="2537"/>
                    <a:pt x="90" y="2792"/>
                    <a:pt x="115" y="3034"/>
                  </a:cubicBezTo>
                  <a:cubicBezTo>
                    <a:pt x="141" y="3059"/>
                    <a:pt x="166" y="3098"/>
                    <a:pt x="204" y="3098"/>
                  </a:cubicBezTo>
                  <a:cubicBezTo>
                    <a:pt x="230" y="3098"/>
                    <a:pt x="281" y="3059"/>
                    <a:pt x="281" y="3021"/>
                  </a:cubicBezTo>
                  <a:cubicBezTo>
                    <a:pt x="293" y="2779"/>
                    <a:pt x="293" y="2525"/>
                    <a:pt x="293" y="2283"/>
                  </a:cubicBezTo>
                  <a:cubicBezTo>
                    <a:pt x="293" y="2041"/>
                    <a:pt x="281" y="1786"/>
                    <a:pt x="281" y="1557"/>
                  </a:cubicBezTo>
                  <a:cubicBezTo>
                    <a:pt x="281" y="1519"/>
                    <a:pt x="281" y="1493"/>
                    <a:pt x="255" y="1455"/>
                  </a:cubicBezTo>
                  <a:cubicBezTo>
                    <a:pt x="242" y="1430"/>
                    <a:pt x="217" y="1391"/>
                    <a:pt x="217" y="1366"/>
                  </a:cubicBezTo>
                  <a:cubicBezTo>
                    <a:pt x="217" y="1328"/>
                    <a:pt x="255" y="1302"/>
                    <a:pt x="281" y="1264"/>
                  </a:cubicBezTo>
                  <a:cubicBezTo>
                    <a:pt x="293" y="1239"/>
                    <a:pt x="293" y="1200"/>
                    <a:pt x="293" y="1175"/>
                  </a:cubicBezTo>
                  <a:cubicBezTo>
                    <a:pt x="306" y="1048"/>
                    <a:pt x="281" y="933"/>
                    <a:pt x="281" y="806"/>
                  </a:cubicBezTo>
                  <a:cubicBezTo>
                    <a:pt x="242" y="564"/>
                    <a:pt x="230" y="309"/>
                    <a:pt x="204" y="67"/>
                  </a:cubicBezTo>
                  <a:cubicBezTo>
                    <a:pt x="204" y="34"/>
                    <a:pt x="176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3394796" y="1426417"/>
              <a:ext cx="12068" cy="94256"/>
            </a:xfrm>
            <a:custGeom>
              <a:avLst/>
              <a:gdLst/>
              <a:ahLst/>
              <a:cxnLst/>
              <a:rect l="l" t="t" r="r" b="b"/>
              <a:pathLst>
                <a:path w="306" h="2390" extrusionOk="0">
                  <a:moveTo>
                    <a:pt x="120" y="0"/>
                  </a:moveTo>
                  <a:cubicBezTo>
                    <a:pt x="82" y="0"/>
                    <a:pt x="51" y="32"/>
                    <a:pt x="51" y="72"/>
                  </a:cubicBezTo>
                  <a:cubicBezTo>
                    <a:pt x="38" y="250"/>
                    <a:pt x="13" y="454"/>
                    <a:pt x="13" y="645"/>
                  </a:cubicBezTo>
                  <a:cubicBezTo>
                    <a:pt x="13" y="734"/>
                    <a:pt x="0" y="836"/>
                    <a:pt x="13" y="925"/>
                  </a:cubicBezTo>
                  <a:cubicBezTo>
                    <a:pt x="13" y="938"/>
                    <a:pt x="13" y="976"/>
                    <a:pt x="38" y="989"/>
                  </a:cubicBezTo>
                  <a:cubicBezTo>
                    <a:pt x="51" y="1001"/>
                    <a:pt x="102" y="1040"/>
                    <a:pt x="102" y="1052"/>
                  </a:cubicBezTo>
                  <a:cubicBezTo>
                    <a:pt x="102" y="1090"/>
                    <a:pt x="64" y="1103"/>
                    <a:pt x="51" y="1129"/>
                  </a:cubicBezTo>
                  <a:cubicBezTo>
                    <a:pt x="38" y="1154"/>
                    <a:pt x="38" y="1180"/>
                    <a:pt x="38" y="1192"/>
                  </a:cubicBezTo>
                  <a:cubicBezTo>
                    <a:pt x="51" y="1574"/>
                    <a:pt x="64" y="1944"/>
                    <a:pt x="115" y="2326"/>
                  </a:cubicBezTo>
                  <a:cubicBezTo>
                    <a:pt x="127" y="2364"/>
                    <a:pt x="166" y="2389"/>
                    <a:pt x="191" y="2389"/>
                  </a:cubicBezTo>
                  <a:cubicBezTo>
                    <a:pt x="229" y="2389"/>
                    <a:pt x="268" y="2364"/>
                    <a:pt x="268" y="2313"/>
                  </a:cubicBezTo>
                  <a:cubicBezTo>
                    <a:pt x="306" y="1931"/>
                    <a:pt x="306" y="1562"/>
                    <a:pt x="293" y="1180"/>
                  </a:cubicBezTo>
                  <a:cubicBezTo>
                    <a:pt x="293" y="1167"/>
                    <a:pt x="293" y="1129"/>
                    <a:pt x="268" y="1116"/>
                  </a:cubicBezTo>
                  <a:cubicBezTo>
                    <a:pt x="255" y="1103"/>
                    <a:pt x="229" y="1065"/>
                    <a:pt x="229" y="1052"/>
                  </a:cubicBezTo>
                  <a:cubicBezTo>
                    <a:pt x="229" y="1027"/>
                    <a:pt x="268" y="1001"/>
                    <a:pt x="293" y="976"/>
                  </a:cubicBezTo>
                  <a:cubicBezTo>
                    <a:pt x="306" y="963"/>
                    <a:pt x="306" y="925"/>
                    <a:pt x="306" y="912"/>
                  </a:cubicBezTo>
                  <a:cubicBezTo>
                    <a:pt x="306" y="810"/>
                    <a:pt x="293" y="721"/>
                    <a:pt x="293" y="619"/>
                  </a:cubicBezTo>
                  <a:cubicBezTo>
                    <a:pt x="268" y="454"/>
                    <a:pt x="255" y="250"/>
                    <a:pt x="229" y="72"/>
                  </a:cubicBezTo>
                  <a:cubicBezTo>
                    <a:pt x="217" y="21"/>
                    <a:pt x="178" y="8"/>
                    <a:pt x="153" y="8"/>
                  </a:cubicBezTo>
                  <a:cubicBezTo>
                    <a:pt x="142" y="3"/>
                    <a:pt x="131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3397281" y="1534869"/>
              <a:ext cx="11595" cy="13567"/>
            </a:xfrm>
            <a:custGeom>
              <a:avLst/>
              <a:gdLst/>
              <a:ahLst/>
              <a:cxnLst/>
              <a:rect l="l" t="t" r="r" b="b"/>
              <a:pathLst>
                <a:path w="294" h="344" extrusionOk="0">
                  <a:moveTo>
                    <a:pt x="132" y="0"/>
                  </a:moveTo>
                  <a:cubicBezTo>
                    <a:pt x="109" y="0"/>
                    <a:pt x="86" y="3"/>
                    <a:pt x="64" y="9"/>
                  </a:cubicBezTo>
                  <a:cubicBezTo>
                    <a:pt x="52" y="34"/>
                    <a:pt x="39" y="59"/>
                    <a:pt x="14" y="85"/>
                  </a:cubicBezTo>
                  <a:cubicBezTo>
                    <a:pt x="14" y="85"/>
                    <a:pt x="1" y="98"/>
                    <a:pt x="14" y="123"/>
                  </a:cubicBezTo>
                  <a:cubicBezTo>
                    <a:pt x="14" y="136"/>
                    <a:pt x="14" y="136"/>
                    <a:pt x="39" y="136"/>
                  </a:cubicBezTo>
                  <a:lnTo>
                    <a:pt x="103" y="136"/>
                  </a:lnTo>
                  <a:cubicBezTo>
                    <a:pt x="103" y="149"/>
                    <a:pt x="64" y="149"/>
                    <a:pt x="52" y="149"/>
                  </a:cubicBezTo>
                  <a:lnTo>
                    <a:pt x="39" y="161"/>
                  </a:lnTo>
                  <a:cubicBezTo>
                    <a:pt x="39" y="212"/>
                    <a:pt x="39" y="263"/>
                    <a:pt x="77" y="301"/>
                  </a:cubicBezTo>
                  <a:lnTo>
                    <a:pt x="103" y="327"/>
                  </a:lnTo>
                  <a:cubicBezTo>
                    <a:pt x="118" y="337"/>
                    <a:pt x="139" y="344"/>
                    <a:pt x="160" y="344"/>
                  </a:cubicBezTo>
                  <a:cubicBezTo>
                    <a:pt x="189" y="344"/>
                    <a:pt x="220" y="331"/>
                    <a:pt x="243" y="301"/>
                  </a:cubicBezTo>
                  <a:cubicBezTo>
                    <a:pt x="268" y="263"/>
                    <a:pt x="268" y="212"/>
                    <a:pt x="268" y="161"/>
                  </a:cubicBezTo>
                  <a:cubicBezTo>
                    <a:pt x="268" y="149"/>
                    <a:pt x="268" y="149"/>
                    <a:pt x="255" y="149"/>
                  </a:cubicBezTo>
                  <a:lnTo>
                    <a:pt x="205" y="149"/>
                  </a:lnTo>
                  <a:cubicBezTo>
                    <a:pt x="205" y="136"/>
                    <a:pt x="255" y="136"/>
                    <a:pt x="268" y="136"/>
                  </a:cubicBezTo>
                  <a:lnTo>
                    <a:pt x="294" y="123"/>
                  </a:lnTo>
                  <a:cubicBezTo>
                    <a:pt x="294" y="98"/>
                    <a:pt x="268" y="98"/>
                    <a:pt x="268" y="85"/>
                  </a:cubicBezTo>
                  <a:cubicBezTo>
                    <a:pt x="268" y="72"/>
                    <a:pt x="255" y="34"/>
                    <a:pt x="230" y="21"/>
                  </a:cubicBezTo>
                  <a:cubicBezTo>
                    <a:pt x="200" y="6"/>
                    <a:pt x="166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3387264" y="1107845"/>
              <a:ext cx="14592" cy="305365"/>
            </a:xfrm>
            <a:custGeom>
              <a:avLst/>
              <a:gdLst/>
              <a:ahLst/>
              <a:cxnLst/>
              <a:rect l="l" t="t" r="r" b="b"/>
              <a:pathLst>
                <a:path w="370" h="7743" extrusionOk="0">
                  <a:moveTo>
                    <a:pt x="102" y="0"/>
                  </a:moveTo>
                  <a:cubicBezTo>
                    <a:pt x="51" y="0"/>
                    <a:pt x="26" y="26"/>
                    <a:pt x="26" y="77"/>
                  </a:cubicBezTo>
                  <a:cubicBezTo>
                    <a:pt x="0" y="701"/>
                    <a:pt x="26" y="1337"/>
                    <a:pt x="26" y="1974"/>
                  </a:cubicBezTo>
                  <a:cubicBezTo>
                    <a:pt x="26" y="2292"/>
                    <a:pt x="26" y="2611"/>
                    <a:pt x="38" y="2929"/>
                  </a:cubicBezTo>
                  <a:cubicBezTo>
                    <a:pt x="38" y="3006"/>
                    <a:pt x="38" y="3082"/>
                    <a:pt x="51" y="3158"/>
                  </a:cubicBezTo>
                  <a:cubicBezTo>
                    <a:pt x="64" y="3247"/>
                    <a:pt x="115" y="3324"/>
                    <a:pt x="115" y="3400"/>
                  </a:cubicBezTo>
                  <a:cubicBezTo>
                    <a:pt x="127" y="3477"/>
                    <a:pt x="102" y="3566"/>
                    <a:pt x="89" y="3642"/>
                  </a:cubicBezTo>
                  <a:cubicBezTo>
                    <a:pt x="51" y="3719"/>
                    <a:pt x="64" y="3795"/>
                    <a:pt x="64" y="3884"/>
                  </a:cubicBezTo>
                  <a:cubicBezTo>
                    <a:pt x="102" y="4521"/>
                    <a:pt x="102" y="5132"/>
                    <a:pt x="127" y="5769"/>
                  </a:cubicBezTo>
                  <a:cubicBezTo>
                    <a:pt x="153" y="6405"/>
                    <a:pt x="178" y="7029"/>
                    <a:pt x="217" y="7666"/>
                  </a:cubicBezTo>
                  <a:cubicBezTo>
                    <a:pt x="217" y="7717"/>
                    <a:pt x="242" y="7742"/>
                    <a:pt x="293" y="7742"/>
                  </a:cubicBezTo>
                  <a:cubicBezTo>
                    <a:pt x="344" y="7742"/>
                    <a:pt x="369" y="7717"/>
                    <a:pt x="369" y="7666"/>
                  </a:cubicBezTo>
                  <a:cubicBezTo>
                    <a:pt x="369" y="7042"/>
                    <a:pt x="369" y="6405"/>
                    <a:pt x="357" y="5769"/>
                  </a:cubicBezTo>
                  <a:cubicBezTo>
                    <a:pt x="344" y="5132"/>
                    <a:pt x="318" y="4521"/>
                    <a:pt x="306" y="3884"/>
                  </a:cubicBezTo>
                  <a:cubicBezTo>
                    <a:pt x="306" y="3795"/>
                    <a:pt x="306" y="3719"/>
                    <a:pt x="293" y="3642"/>
                  </a:cubicBezTo>
                  <a:cubicBezTo>
                    <a:pt x="280" y="3566"/>
                    <a:pt x="242" y="3477"/>
                    <a:pt x="242" y="3400"/>
                  </a:cubicBezTo>
                  <a:cubicBezTo>
                    <a:pt x="242" y="3324"/>
                    <a:pt x="293" y="3247"/>
                    <a:pt x="306" y="3158"/>
                  </a:cubicBezTo>
                  <a:cubicBezTo>
                    <a:pt x="318" y="3082"/>
                    <a:pt x="318" y="3006"/>
                    <a:pt x="318" y="2929"/>
                  </a:cubicBezTo>
                  <a:cubicBezTo>
                    <a:pt x="318" y="2611"/>
                    <a:pt x="306" y="2292"/>
                    <a:pt x="293" y="1974"/>
                  </a:cubicBezTo>
                  <a:cubicBezTo>
                    <a:pt x="255" y="1337"/>
                    <a:pt x="242" y="714"/>
                    <a:pt x="191" y="77"/>
                  </a:cubicBezTo>
                  <a:cubicBezTo>
                    <a:pt x="191" y="39"/>
                    <a:pt x="166" y="13"/>
                    <a:pt x="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663004" y="764704"/>
              <a:ext cx="11595" cy="15460"/>
            </a:xfrm>
            <a:custGeom>
              <a:avLst/>
              <a:gdLst/>
              <a:ahLst/>
              <a:cxnLst/>
              <a:rect l="l" t="t" r="r" b="b"/>
              <a:pathLst>
                <a:path w="294" h="392" extrusionOk="0">
                  <a:moveTo>
                    <a:pt x="135" y="1"/>
                  </a:moveTo>
                  <a:cubicBezTo>
                    <a:pt x="105" y="1"/>
                    <a:pt x="74" y="13"/>
                    <a:pt x="51" y="43"/>
                  </a:cubicBezTo>
                  <a:cubicBezTo>
                    <a:pt x="26" y="107"/>
                    <a:pt x="26" y="145"/>
                    <a:pt x="26" y="196"/>
                  </a:cubicBezTo>
                  <a:cubicBezTo>
                    <a:pt x="26" y="208"/>
                    <a:pt x="26" y="208"/>
                    <a:pt x="39" y="208"/>
                  </a:cubicBezTo>
                  <a:cubicBezTo>
                    <a:pt x="51" y="234"/>
                    <a:pt x="90" y="234"/>
                    <a:pt x="90" y="234"/>
                  </a:cubicBezTo>
                  <a:cubicBezTo>
                    <a:pt x="90" y="234"/>
                    <a:pt x="39" y="247"/>
                    <a:pt x="26" y="247"/>
                  </a:cubicBezTo>
                  <a:lnTo>
                    <a:pt x="0" y="259"/>
                  </a:lnTo>
                  <a:cubicBezTo>
                    <a:pt x="0" y="259"/>
                    <a:pt x="26" y="272"/>
                    <a:pt x="26" y="285"/>
                  </a:cubicBezTo>
                  <a:cubicBezTo>
                    <a:pt x="26" y="323"/>
                    <a:pt x="39" y="336"/>
                    <a:pt x="64" y="374"/>
                  </a:cubicBezTo>
                  <a:cubicBezTo>
                    <a:pt x="87" y="385"/>
                    <a:pt x="115" y="392"/>
                    <a:pt x="142" y="392"/>
                  </a:cubicBezTo>
                  <a:cubicBezTo>
                    <a:pt x="176" y="392"/>
                    <a:pt x="209" y="382"/>
                    <a:pt x="230" y="361"/>
                  </a:cubicBezTo>
                  <a:cubicBezTo>
                    <a:pt x="242" y="323"/>
                    <a:pt x="255" y="310"/>
                    <a:pt x="281" y="272"/>
                  </a:cubicBezTo>
                  <a:cubicBezTo>
                    <a:pt x="281" y="272"/>
                    <a:pt x="293" y="259"/>
                    <a:pt x="281" y="247"/>
                  </a:cubicBezTo>
                  <a:cubicBezTo>
                    <a:pt x="281" y="234"/>
                    <a:pt x="281" y="234"/>
                    <a:pt x="255" y="234"/>
                  </a:cubicBezTo>
                  <a:lnTo>
                    <a:pt x="191" y="234"/>
                  </a:lnTo>
                  <a:cubicBezTo>
                    <a:pt x="191" y="208"/>
                    <a:pt x="230" y="208"/>
                    <a:pt x="242" y="208"/>
                  </a:cubicBezTo>
                  <a:lnTo>
                    <a:pt x="255" y="196"/>
                  </a:lnTo>
                  <a:cubicBezTo>
                    <a:pt x="255" y="132"/>
                    <a:pt x="255" y="81"/>
                    <a:pt x="217" y="43"/>
                  </a:cubicBezTo>
                  <a:lnTo>
                    <a:pt x="191" y="17"/>
                  </a:lnTo>
                  <a:cubicBezTo>
                    <a:pt x="176" y="7"/>
                    <a:pt x="155" y="1"/>
                    <a:pt x="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683077" y="1543663"/>
              <a:ext cx="11595" cy="15617"/>
            </a:xfrm>
            <a:custGeom>
              <a:avLst/>
              <a:gdLst/>
              <a:ahLst/>
              <a:cxnLst/>
              <a:rect l="l" t="t" r="r" b="b"/>
              <a:pathLst>
                <a:path w="294" h="396" extrusionOk="0">
                  <a:moveTo>
                    <a:pt x="127" y="0"/>
                  </a:moveTo>
                  <a:cubicBezTo>
                    <a:pt x="100" y="0"/>
                    <a:pt x="72" y="13"/>
                    <a:pt x="52" y="40"/>
                  </a:cubicBezTo>
                  <a:cubicBezTo>
                    <a:pt x="26" y="91"/>
                    <a:pt x="26" y="129"/>
                    <a:pt x="26" y="180"/>
                  </a:cubicBezTo>
                  <a:cubicBezTo>
                    <a:pt x="26" y="193"/>
                    <a:pt x="26" y="193"/>
                    <a:pt x="39" y="193"/>
                  </a:cubicBezTo>
                  <a:cubicBezTo>
                    <a:pt x="52" y="218"/>
                    <a:pt x="90" y="218"/>
                    <a:pt x="90" y="218"/>
                  </a:cubicBezTo>
                  <a:cubicBezTo>
                    <a:pt x="90" y="218"/>
                    <a:pt x="39" y="231"/>
                    <a:pt x="26" y="231"/>
                  </a:cubicBezTo>
                  <a:lnTo>
                    <a:pt x="1" y="244"/>
                  </a:lnTo>
                  <a:cubicBezTo>
                    <a:pt x="1" y="244"/>
                    <a:pt x="26" y="257"/>
                    <a:pt x="26" y="282"/>
                  </a:cubicBezTo>
                  <a:cubicBezTo>
                    <a:pt x="26" y="308"/>
                    <a:pt x="39" y="320"/>
                    <a:pt x="64" y="359"/>
                  </a:cubicBezTo>
                  <a:cubicBezTo>
                    <a:pt x="89" y="383"/>
                    <a:pt x="115" y="395"/>
                    <a:pt x="142" y="395"/>
                  </a:cubicBezTo>
                  <a:cubicBezTo>
                    <a:pt x="173" y="395"/>
                    <a:pt x="203" y="379"/>
                    <a:pt x="230" y="346"/>
                  </a:cubicBezTo>
                  <a:cubicBezTo>
                    <a:pt x="243" y="308"/>
                    <a:pt x="255" y="295"/>
                    <a:pt x="281" y="257"/>
                  </a:cubicBezTo>
                  <a:cubicBezTo>
                    <a:pt x="281" y="257"/>
                    <a:pt x="294" y="244"/>
                    <a:pt x="281" y="231"/>
                  </a:cubicBezTo>
                  <a:cubicBezTo>
                    <a:pt x="281" y="218"/>
                    <a:pt x="281" y="218"/>
                    <a:pt x="255" y="218"/>
                  </a:cubicBezTo>
                  <a:lnTo>
                    <a:pt x="192" y="218"/>
                  </a:lnTo>
                  <a:cubicBezTo>
                    <a:pt x="192" y="193"/>
                    <a:pt x="230" y="193"/>
                    <a:pt x="243" y="193"/>
                  </a:cubicBezTo>
                  <a:lnTo>
                    <a:pt x="255" y="180"/>
                  </a:lnTo>
                  <a:cubicBezTo>
                    <a:pt x="255" y="129"/>
                    <a:pt x="255" y="91"/>
                    <a:pt x="217" y="40"/>
                  </a:cubicBezTo>
                  <a:lnTo>
                    <a:pt x="192" y="27"/>
                  </a:lnTo>
                  <a:cubicBezTo>
                    <a:pt x="174" y="10"/>
                    <a:pt x="151" y="0"/>
                    <a:pt x="1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678069" y="1236883"/>
              <a:ext cx="13606" cy="293809"/>
            </a:xfrm>
            <a:custGeom>
              <a:avLst/>
              <a:gdLst/>
              <a:ahLst/>
              <a:cxnLst/>
              <a:rect l="l" t="t" r="r" b="b"/>
              <a:pathLst>
                <a:path w="345" h="7450" extrusionOk="0">
                  <a:moveTo>
                    <a:pt x="90" y="1"/>
                  </a:moveTo>
                  <a:cubicBezTo>
                    <a:pt x="39" y="1"/>
                    <a:pt x="0" y="39"/>
                    <a:pt x="0" y="77"/>
                  </a:cubicBezTo>
                  <a:cubicBezTo>
                    <a:pt x="0" y="689"/>
                    <a:pt x="0" y="1312"/>
                    <a:pt x="26" y="1911"/>
                  </a:cubicBezTo>
                  <a:cubicBezTo>
                    <a:pt x="39" y="2522"/>
                    <a:pt x="51" y="3133"/>
                    <a:pt x="64" y="3745"/>
                  </a:cubicBezTo>
                  <a:cubicBezTo>
                    <a:pt x="64" y="3808"/>
                    <a:pt x="64" y="3885"/>
                    <a:pt x="90" y="3961"/>
                  </a:cubicBezTo>
                  <a:cubicBezTo>
                    <a:pt x="102" y="4025"/>
                    <a:pt x="128" y="4114"/>
                    <a:pt x="128" y="4190"/>
                  </a:cubicBezTo>
                  <a:cubicBezTo>
                    <a:pt x="128" y="4254"/>
                    <a:pt x="90" y="4330"/>
                    <a:pt x="64" y="4407"/>
                  </a:cubicBezTo>
                  <a:cubicBezTo>
                    <a:pt x="51" y="4470"/>
                    <a:pt x="51" y="4559"/>
                    <a:pt x="51" y="4636"/>
                  </a:cubicBezTo>
                  <a:cubicBezTo>
                    <a:pt x="51" y="4941"/>
                    <a:pt x="64" y="5234"/>
                    <a:pt x="90" y="5540"/>
                  </a:cubicBezTo>
                  <a:cubicBezTo>
                    <a:pt x="115" y="6164"/>
                    <a:pt x="128" y="6762"/>
                    <a:pt x="179" y="7374"/>
                  </a:cubicBezTo>
                  <a:cubicBezTo>
                    <a:pt x="179" y="7424"/>
                    <a:pt x="217" y="7450"/>
                    <a:pt x="255" y="7450"/>
                  </a:cubicBezTo>
                  <a:cubicBezTo>
                    <a:pt x="306" y="7450"/>
                    <a:pt x="344" y="7424"/>
                    <a:pt x="344" y="7374"/>
                  </a:cubicBezTo>
                  <a:lnTo>
                    <a:pt x="344" y="5540"/>
                  </a:lnTo>
                  <a:cubicBezTo>
                    <a:pt x="344" y="5234"/>
                    <a:pt x="344" y="4941"/>
                    <a:pt x="319" y="4636"/>
                  </a:cubicBezTo>
                  <a:cubicBezTo>
                    <a:pt x="319" y="4572"/>
                    <a:pt x="319" y="4496"/>
                    <a:pt x="306" y="4407"/>
                  </a:cubicBezTo>
                  <a:cubicBezTo>
                    <a:pt x="293" y="4330"/>
                    <a:pt x="242" y="4267"/>
                    <a:pt x="242" y="4190"/>
                  </a:cubicBezTo>
                  <a:cubicBezTo>
                    <a:pt x="230" y="4127"/>
                    <a:pt x="255" y="4050"/>
                    <a:pt x="281" y="3961"/>
                  </a:cubicBezTo>
                  <a:cubicBezTo>
                    <a:pt x="306" y="3897"/>
                    <a:pt x="293" y="3821"/>
                    <a:pt x="293" y="3745"/>
                  </a:cubicBezTo>
                  <a:cubicBezTo>
                    <a:pt x="281" y="3133"/>
                    <a:pt x="281" y="2522"/>
                    <a:pt x="242" y="1911"/>
                  </a:cubicBezTo>
                  <a:cubicBezTo>
                    <a:pt x="230" y="1312"/>
                    <a:pt x="191" y="689"/>
                    <a:pt x="166" y="77"/>
                  </a:cubicBezTo>
                  <a:cubicBezTo>
                    <a:pt x="166" y="39"/>
                    <a:pt x="128" y="1"/>
                    <a:pt x="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656970" y="1177649"/>
              <a:ext cx="13606" cy="294795"/>
            </a:xfrm>
            <a:custGeom>
              <a:avLst/>
              <a:gdLst/>
              <a:ahLst/>
              <a:cxnLst/>
              <a:rect l="l" t="t" r="r" b="b"/>
              <a:pathLst>
                <a:path w="345" h="7475" extrusionOk="0">
                  <a:moveTo>
                    <a:pt x="77" y="0"/>
                  </a:moveTo>
                  <a:cubicBezTo>
                    <a:pt x="26" y="0"/>
                    <a:pt x="1" y="39"/>
                    <a:pt x="1" y="90"/>
                  </a:cubicBezTo>
                  <a:cubicBezTo>
                    <a:pt x="1" y="688"/>
                    <a:pt x="1" y="1312"/>
                    <a:pt x="13" y="1910"/>
                  </a:cubicBezTo>
                  <a:cubicBezTo>
                    <a:pt x="26" y="2522"/>
                    <a:pt x="52" y="3146"/>
                    <a:pt x="64" y="3744"/>
                  </a:cubicBezTo>
                  <a:cubicBezTo>
                    <a:pt x="64" y="3808"/>
                    <a:pt x="64" y="3884"/>
                    <a:pt x="77" y="3973"/>
                  </a:cubicBezTo>
                  <a:cubicBezTo>
                    <a:pt x="90" y="4037"/>
                    <a:pt x="128" y="4113"/>
                    <a:pt x="128" y="4190"/>
                  </a:cubicBezTo>
                  <a:cubicBezTo>
                    <a:pt x="128" y="4253"/>
                    <a:pt x="77" y="4330"/>
                    <a:pt x="64" y="4419"/>
                  </a:cubicBezTo>
                  <a:cubicBezTo>
                    <a:pt x="52" y="4483"/>
                    <a:pt x="52" y="4559"/>
                    <a:pt x="52" y="4635"/>
                  </a:cubicBezTo>
                  <a:cubicBezTo>
                    <a:pt x="52" y="4954"/>
                    <a:pt x="64" y="5259"/>
                    <a:pt x="77" y="5565"/>
                  </a:cubicBezTo>
                  <a:cubicBezTo>
                    <a:pt x="115" y="6163"/>
                    <a:pt x="128" y="6787"/>
                    <a:pt x="179" y="7398"/>
                  </a:cubicBezTo>
                  <a:cubicBezTo>
                    <a:pt x="192" y="7437"/>
                    <a:pt x="217" y="7475"/>
                    <a:pt x="255" y="7475"/>
                  </a:cubicBezTo>
                  <a:cubicBezTo>
                    <a:pt x="306" y="7475"/>
                    <a:pt x="332" y="7437"/>
                    <a:pt x="332" y="7398"/>
                  </a:cubicBezTo>
                  <a:cubicBezTo>
                    <a:pt x="344" y="6787"/>
                    <a:pt x="332" y="6163"/>
                    <a:pt x="332" y="5565"/>
                  </a:cubicBezTo>
                  <a:cubicBezTo>
                    <a:pt x="332" y="5247"/>
                    <a:pt x="332" y="4941"/>
                    <a:pt x="319" y="4635"/>
                  </a:cubicBezTo>
                  <a:cubicBezTo>
                    <a:pt x="319" y="4572"/>
                    <a:pt x="319" y="4495"/>
                    <a:pt x="306" y="4419"/>
                  </a:cubicBezTo>
                  <a:cubicBezTo>
                    <a:pt x="281" y="4355"/>
                    <a:pt x="243" y="4266"/>
                    <a:pt x="243" y="4190"/>
                  </a:cubicBezTo>
                  <a:cubicBezTo>
                    <a:pt x="217" y="4126"/>
                    <a:pt x="255" y="4050"/>
                    <a:pt x="268" y="3973"/>
                  </a:cubicBezTo>
                  <a:cubicBezTo>
                    <a:pt x="306" y="3910"/>
                    <a:pt x="281" y="3820"/>
                    <a:pt x="281" y="3744"/>
                  </a:cubicBezTo>
                  <a:cubicBezTo>
                    <a:pt x="268" y="3146"/>
                    <a:pt x="268" y="2522"/>
                    <a:pt x="243" y="1910"/>
                  </a:cubicBezTo>
                  <a:cubicBezTo>
                    <a:pt x="217" y="1312"/>
                    <a:pt x="192" y="688"/>
                    <a:pt x="153" y="90"/>
                  </a:cubicBezTo>
                  <a:cubicBezTo>
                    <a:pt x="153" y="39"/>
                    <a:pt x="128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692621" y="1903092"/>
              <a:ext cx="10609" cy="21809"/>
            </a:xfrm>
            <a:custGeom>
              <a:avLst/>
              <a:gdLst/>
              <a:ahLst/>
              <a:cxnLst/>
              <a:rect l="l" t="t" r="r" b="b"/>
              <a:pathLst>
                <a:path w="269" h="553" extrusionOk="0">
                  <a:moveTo>
                    <a:pt x="136" y="0"/>
                  </a:moveTo>
                  <a:cubicBezTo>
                    <a:pt x="101" y="0"/>
                    <a:pt x="61" y="17"/>
                    <a:pt x="52" y="56"/>
                  </a:cubicBezTo>
                  <a:cubicBezTo>
                    <a:pt x="13" y="120"/>
                    <a:pt x="13" y="196"/>
                    <a:pt x="13" y="285"/>
                  </a:cubicBezTo>
                  <a:cubicBezTo>
                    <a:pt x="13" y="285"/>
                    <a:pt x="13" y="298"/>
                    <a:pt x="39" y="298"/>
                  </a:cubicBezTo>
                  <a:cubicBezTo>
                    <a:pt x="52" y="298"/>
                    <a:pt x="77" y="311"/>
                    <a:pt x="77" y="311"/>
                  </a:cubicBezTo>
                  <a:cubicBezTo>
                    <a:pt x="77" y="311"/>
                    <a:pt x="26" y="336"/>
                    <a:pt x="13" y="336"/>
                  </a:cubicBezTo>
                  <a:cubicBezTo>
                    <a:pt x="1" y="336"/>
                    <a:pt x="1" y="349"/>
                    <a:pt x="1" y="349"/>
                  </a:cubicBezTo>
                  <a:cubicBezTo>
                    <a:pt x="1" y="374"/>
                    <a:pt x="13" y="400"/>
                    <a:pt x="13" y="413"/>
                  </a:cubicBezTo>
                  <a:cubicBezTo>
                    <a:pt x="39" y="438"/>
                    <a:pt x="52" y="489"/>
                    <a:pt x="77" y="527"/>
                  </a:cubicBezTo>
                  <a:cubicBezTo>
                    <a:pt x="77" y="540"/>
                    <a:pt x="103" y="540"/>
                    <a:pt x="77" y="540"/>
                  </a:cubicBezTo>
                  <a:cubicBezTo>
                    <a:pt x="94" y="548"/>
                    <a:pt x="111" y="553"/>
                    <a:pt x="127" y="553"/>
                  </a:cubicBezTo>
                  <a:cubicBezTo>
                    <a:pt x="159" y="553"/>
                    <a:pt x="187" y="536"/>
                    <a:pt x="204" y="502"/>
                  </a:cubicBezTo>
                  <a:cubicBezTo>
                    <a:pt x="243" y="476"/>
                    <a:pt x="243" y="425"/>
                    <a:pt x="255" y="400"/>
                  </a:cubicBezTo>
                  <a:cubicBezTo>
                    <a:pt x="255" y="362"/>
                    <a:pt x="268" y="349"/>
                    <a:pt x="255" y="336"/>
                  </a:cubicBezTo>
                  <a:cubicBezTo>
                    <a:pt x="255" y="336"/>
                    <a:pt x="255" y="311"/>
                    <a:pt x="243" y="311"/>
                  </a:cubicBezTo>
                  <a:cubicBezTo>
                    <a:pt x="230" y="298"/>
                    <a:pt x="179" y="298"/>
                    <a:pt x="179" y="298"/>
                  </a:cubicBezTo>
                  <a:cubicBezTo>
                    <a:pt x="179" y="298"/>
                    <a:pt x="204" y="285"/>
                    <a:pt x="230" y="285"/>
                  </a:cubicBezTo>
                  <a:cubicBezTo>
                    <a:pt x="243" y="285"/>
                    <a:pt x="243" y="260"/>
                    <a:pt x="243" y="260"/>
                  </a:cubicBezTo>
                  <a:cubicBezTo>
                    <a:pt x="243" y="183"/>
                    <a:pt x="243" y="120"/>
                    <a:pt x="192" y="43"/>
                  </a:cubicBezTo>
                  <a:cubicBezTo>
                    <a:pt x="192" y="31"/>
                    <a:pt x="179" y="31"/>
                    <a:pt x="166" y="5"/>
                  </a:cubicBezTo>
                  <a:cubicBezTo>
                    <a:pt x="157" y="2"/>
                    <a:pt x="147" y="0"/>
                    <a:pt x="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675545" y="2010242"/>
              <a:ext cx="11595" cy="39871"/>
            </a:xfrm>
            <a:custGeom>
              <a:avLst/>
              <a:gdLst/>
              <a:ahLst/>
              <a:cxnLst/>
              <a:rect l="l" t="t" r="r" b="b"/>
              <a:pathLst>
                <a:path w="294" h="1011" extrusionOk="0">
                  <a:moveTo>
                    <a:pt x="154" y="0"/>
                  </a:moveTo>
                  <a:cubicBezTo>
                    <a:pt x="103" y="0"/>
                    <a:pt x="64" y="13"/>
                    <a:pt x="52" y="64"/>
                  </a:cubicBezTo>
                  <a:cubicBezTo>
                    <a:pt x="26" y="229"/>
                    <a:pt x="26" y="370"/>
                    <a:pt x="26" y="510"/>
                  </a:cubicBezTo>
                  <a:cubicBezTo>
                    <a:pt x="26" y="522"/>
                    <a:pt x="26" y="522"/>
                    <a:pt x="39" y="548"/>
                  </a:cubicBezTo>
                  <a:cubicBezTo>
                    <a:pt x="52" y="561"/>
                    <a:pt x="90" y="561"/>
                    <a:pt x="90" y="573"/>
                  </a:cubicBezTo>
                  <a:cubicBezTo>
                    <a:pt x="90" y="586"/>
                    <a:pt x="39" y="586"/>
                    <a:pt x="26" y="611"/>
                  </a:cubicBezTo>
                  <a:cubicBezTo>
                    <a:pt x="1" y="624"/>
                    <a:pt x="1" y="624"/>
                    <a:pt x="1" y="637"/>
                  </a:cubicBezTo>
                  <a:cubicBezTo>
                    <a:pt x="1" y="675"/>
                    <a:pt x="26" y="713"/>
                    <a:pt x="26" y="752"/>
                  </a:cubicBezTo>
                  <a:cubicBezTo>
                    <a:pt x="39" y="828"/>
                    <a:pt x="52" y="892"/>
                    <a:pt x="90" y="968"/>
                  </a:cubicBezTo>
                  <a:cubicBezTo>
                    <a:pt x="99" y="997"/>
                    <a:pt x="109" y="1011"/>
                    <a:pt x="113" y="1011"/>
                  </a:cubicBezTo>
                  <a:cubicBezTo>
                    <a:pt x="115" y="1011"/>
                    <a:pt x="115" y="1009"/>
                    <a:pt x="115" y="1006"/>
                  </a:cubicBezTo>
                  <a:cubicBezTo>
                    <a:pt x="127" y="1009"/>
                    <a:pt x="139" y="1011"/>
                    <a:pt x="151" y="1011"/>
                  </a:cubicBezTo>
                  <a:cubicBezTo>
                    <a:pt x="188" y="1011"/>
                    <a:pt x="220" y="994"/>
                    <a:pt x="230" y="955"/>
                  </a:cubicBezTo>
                  <a:cubicBezTo>
                    <a:pt x="255" y="879"/>
                    <a:pt x="255" y="815"/>
                    <a:pt x="281" y="739"/>
                  </a:cubicBezTo>
                  <a:cubicBezTo>
                    <a:pt x="281" y="701"/>
                    <a:pt x="294" y="650"/>
                    <a:pt x="281" y="624"/>
                  </a:cubicBezTo>
                  <a:cubicBezTo>
                    <a:pt x="281" y="611"/>
                    <a:pt x="281" y="611"/>
                    <a:pt x="255" y="586"/>
                  </a:cubicBezTo>
                  <a:cubicBezTo>
                    <a:pt x="243" y="573"/>
                    <a:pt x="192" y="573"/>
                    <a:pt x="192" y="561"/>
                  </a:cubicBezTo>
                  <a:cubicBezTo>
                    <a:pt x="192" y="548"/>
                    <a:pt x="230" y="548"/>
                    <a:pt x="243" y="522"/>
                  </a:cubicBezTo>
                  <a:cubicBezTo>
                    <a:pt x="255" y="510"/>
                    <a:pt x="255" y="510"/>
                    <a:pt x="255" y="497"/>
                  </a:cubicBezTo>
                  <a:cubicBezTo>
                    <a:pt x="255" y="357"/>
                    <a:pt x="255" y="204"/>
                    <a:pt x="217" y="64"/>
                  </a:cubicBezTo>
                  <a:cubicBezTo>
                    <a:pt x="192" y="38"/>
                    <a:pt x="179" y="0"/>
                    <a:pt x="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695145" y="1942963"/>
              <a:ext cx="12581" cy="149153"/>
            </a:xfrm>
            <a:custGeom>
              <a:avLst/>
              <a:gdLst/>
              <a:ahLst/>
              <a:cxnLst/>
              <a:rect l="l" t="t" r="r" b="b"/>
              <a:pathLst>
                <a:path w="319" h="3782" extrusionOk="0">
                  <a:moveTo>
                    <a:pt x="115" y="0"/>
                  </a:moveTo>
                  <a:cubicBezTo>
                    <a:pt x="64" y="0"/>
                    <a:pt x="39" y="38"/>
                    <a:pt x="39" y="89"/>
                  </a:cubicBezTo>
                  <a:cubicBezTo>
                    <a:pt x="13" y="382"/>
                    <a:pt x="13" y="688"/>
                    <a:pt x="13" y="993"/>
                  </a:cubicBezTo>
                  <a:cubicBezTo>
                    <a:pt x="13" y="1299"/>
                    <a:pt x="13" y="1592"/>
                    <a:pt x="39" y="1897"/>
                  </a:cubicBezTo>
                  <a:cubicBezTo>
                    <a:pt x="39" y="1935"/>
                    <a:pt x="39" y="1974"/>
                    <a:pt x="51" y="2012"/>
                  </a:cubicBezTo>
                  <a:cubicBezTo>
                    <a:pt x="64" y="2037"/>
                    <a:pt x="102" y="2088"/>
                    <a:pt x="102" y="2126"/>
                  </a:cubicBezTo>
                  <a:cubicBezTo>
                    <a:pt x="102" y="2152"/>
                    <a:pt x="51" y="2203"/>
                    <a:pt x="39" y="2228"/>
                  </a:cubicBezTo>
                  <a:cubicBezTo>
                    <a:pt x="13" y="2267"/>
                    <a:pt x="13" y="2317"/>
                    <a:pt x="13" y="2343"/>
                  </a:cubicBezTo>
                  <a:cubicBezTo>
                    <a:pt x="0" y="2483"/>
                    <a:pt x="39" y="2649"/>
                    <a:pt x="39" y="2789"/>
                  </a:cubicBezTo>
                  <a:cubicBezTo>
                    <a:pt x="51" y="3094"/>
                    <a:pt x="77" y="3400"/>
                    <a:pt x="115" y="3693"/>
                  </a:cubicBezTo>
                  <a:cubicBezTo>
                    <a:pt x="115" y="3744"/>
                    <a:pt x="140" y="3756"/>
                    <a:pt x="191" y="3782"/>
                  </a:cubicBezTo>
                  <a:cubicBezTo>
                    <a:pt x="230" y="3782"/>
                    <a:pt x="268" y="3744"/>
                    <a:pt x="268" y="3693"/>
                  </a:cubicBezTo>
                  <a:cubicBezTo>
                    <a:pt x="293" y="3400"/>
                    <a:pt x="306" y="3094"/>
                    <a:pt x="306" y="2789"/>
                  </a:cubicBezTo>
                  <a:cubicBezTo>
                    <a:pt x="306" y="2649"/>
                    <a:pt x="319" y="2483"/>
                    <a:pt x="306" y="2343"/>
                  </a:cubicBezTo>
                  <a:cubicBezTo>
                    <a:pt x="306" y="2317"/>
                    <a:pt x="306" y="2267"/>
                    <a:pt x="293" y="2228"/>
                  </a:cubicBezTo>
                  <a:cubicBezTo>
                    <a:pt x="268" y="2203"/>
                    <a:pt x="230" y="2152"/>
                    <a:pt x="230" y="2126"/>
                  </a:cubicBezTo>
                  <a:cubicBezTo>
                    <a:pt x="230" y="2088"/>
                    <a:pt x="255" y="2037"/>
                    <a:pt x="268" y="2012"/>
                  </a:cubicBezTo>
                  <a:cubicBezTo>
                    <a:pt x="306" y="1974"/>
                    <a:pt x="293" y="1935"/>
                    <a:pt x="293" y="1897"/>
                  </a:cubicBezTo>
                  <a:cubicBezTo>
                    <a:pt x="268" y="1592"/>
                    <a:pt x="268" y="1299"/>
                    <a:pt x="255" y="993"/>
                  </a:cubicBezTo>
                  <a:cubicBezTo>
                    <a:pt x="242" y="688"/>
                    <a:pt x="230" y="382"/>
                    <a:pt x="191" y="89"/>
                  </a:cubicBezTo>
                  <a:cubicBezTo>
                    <a:pt x="191" y="38"/>
                    <a:pt x="166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687613" y="1576356"/>
              <a:ext cx="14592" cy="310373"/>
            </a:xfrm>
            <a:custGeom>
              <a:avLst/>
              <a:gdLst/>
              <a:ahLst/>
              <a:cxnLst/>
              <a:rect l="l" t="t" r="r" b="b"/>
              <a:pathLst>
                <a:path w="370" h="7870" extrusionOk="0">
                  <a:moveTo>
                    <a:pt x="77" y="1"/>
                  </a:moveTo>
                  <a:cubicBezTo>
                    <a:pt x="39" y="1"/>
                    <a:pt x="0" y="39"/>
                    <a:pt x="0" y="77"/>
                  </a:cubicBezTo>
                  <a:cubicBezTo>
                    <a:pt x="0" y="714"/>
                    <a:pt x="0" y="1376"/>
                    <a:pt x="13" y="2013"/>
                  </a:cubicBezTo>
                  <a:cubicBezTo>
                    <a:pt x="39" y="2649"/>
                    <a:pt x="51" y="3299"/>
                    <a:pt x="64" y="3935"/>
                  </a:cubicBezTo>
                  <a:cubicBezTo>
                    <a:pt x="64" y="4012"/>
                    <a:pt x="64" y="4088"/>
                    <a:pt x="77" y="4177"/>
                  </a:cubicBezTo>
                  <a:cubicBezTo>
                    <a:pt x="102" y="4254"/>
                    <a:pt x="128" y="4330"/>
                    <a:pt x="128" y="4406"/>
                  </a:cubicBezTo>
                  <a:cubicBezTo>
                    <a:pt x="128" y="4496"/>
                    <a:pt x="77" y="4572"/>
                    <a:pt x="64" y="4648"/>
                  </a:cubicBezTo>
                  <a:cubicBezTo>
                    <a:pt x="51" y="4725"/>
                    <a:pt x="51" y="4814"/>
                    <a:pt x="51" y="4890"/>
                  </a:cubicBezTo>
                  <a:cubicBezTo>
                    <a:pt x="51" y="5221"/>
                    <a:pt x="64" y="5540"/>
                    <a:pt x="77" y="5858"/>
                  </a:cubicBezTo>
                  <a:cubicBezTo>
                    <a:pt x="115" y="6495"/>
                    <a:pt x="128" y="7157"/>
                    <a:pt x="179" y="7793"/>
                  </a:cubicBezTo>
                  <a:cubicBezTo>
                    <a:pt x="179" y="7819"/>
                    <a:pt x="204" y="7857"/>
                    <a:pt x="268" y="7870"/>
                  </a:cubicBezTo>
                  <a:cubicBezTo>
                    <a:pt x="319" y="7870"/>
                    <a:pt x="357" y="7832"/>
                    <a:pt x="357" y="7793"/>
                  </a:cubicBezTo>
                  <a:cubicBezTo>
                    <a:pt x="370" y="7157"/>
                    <a:pt x="357" y="6495"/>
                    <a:pt x="357" y="5858"/>
                  </a:cubicBezTo>
                  <a:cubicBezTo>
                    <a:pt x="357" y="5527"/>
                    <a:pt x="357" y="5209"/>
                    <a:pt x="331" y="4890"/>
                  </a:cubicBezTo>
                  <a:cubicBezTo>
                    <a:pt x="331" y="4814"/>
                    <a:pt x="331" y="4725"/>
                    <a:pt x="319" y="4648"/>
                  </a:cubicBezTo>
                  <a:cubicBezTo>
                    <a:pt x="306" y="4572"/>
                    <a:pt x="255" y="4496"/>
                    <a:pt x="255" y="4406"/>
                  </a:cubicBezTo>
                  <a:cubicBezTo>
                    <a:pt x="242" y="4330"/>
                    <a:pt x="268" y="4254"/>
                    <a:pt x="293" y="4177"/>
                  </a:cubicBezTo>
                  <a:cubicBezTo>
                    <a:pt x="319" y="4088"/>
                    <a:pt x="306" y="4012"/>
                    <a:pt x="306" y="3935"/>
                  </a:cubicBezTo>
                  <a:cubicBezTo>
                    <a:pt x="268" y="3299"/>
                    <a:pt x="268" y="2649"/>
                    <a:pt x="242" y="2013"/>
                  </a:cubicBezTo>
                  <a:cubicBezTo>
                    <a:pt x="230" y="1376"/>
                    <a:pt x="191" y="714"/>
                    <a:pt x="166" y="77"/>
                  </a:cubicBezTo>
                  <a:cubicBezTo>
                    <a:pt x="166" y="39"/>
                    <a:pt x="128" y="1"/>
                    <a:pt x="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664503" y="1501032"/>
              <a:ext cx="19640" cy="493166"/>
            </a:xfrm>
            <a:custGeom>
              <a:avLst/>
              <a:gdLst/>
              <a:ahLst/>
              <a:cxnLst/>
              <a:rect l="l" t="t" r="r" b="b"/>
              <a:pathLst>
                <a:path w="498" h="12505" extrusionOk="0">
                  <a:moveTo>
                    <a:pt x="77" y="1"/>
                  </a:moveTo>
                  <a:cubicBezTo>
                    <a:pt x="26" y="1"/>
                    <a:pt x="1" y="39"/>
                    <a:pt x="1" y="90"/>
                  </a:cubicBezTo>
                  <a:lnTo>
                    <a:pt x="13" y="1631"/>
                  </a:lnTo>
                  <a:lnTo>
                    <a:pt x="52" y="3171"/>
                  </a:lnTo>
                  <a:lnTo>
                    <a:pt x="128" y="6265"/>
                  </a:lnTo>
                  <a:cubicBezTo>
                    <a:pt x="141" y="6393"/>
                    <a:pt x="128" y="6520"/>
                    <a:pt x="153" y="6647"/>
                  </a:cubicBezTo>
                  <a:cubicBezTo>
                    <a:pt x="179" y="6775"/>
                    <a:pt x="204" y="6902"/>
                    <a:pt x="204" y="7029"/>
                  </a:cubicBezTo>
                  <a:cubicBezTo>
                    <a:pt x="217" y="7157"/>
                    <a:pt x="179" y="7284"/>
                    <a:pt x="153" y="7411"/>
                  </a:cubicBezTo>
                  <a:lnTo>
                    <a:pt x="153" y="7793"/>
                  </a:lnTo>
                  <a:cubicBezTo>
                    <a:pt x="153" y="8303"/>
                    <a:pt x="192" y="8825"/>
                    <a:pt x="204" y="9334"/>
                  </a:cubicBezTo>
                  <a:cubicBezTo>
                    <a:pt x="243" y="10366"/>
                    <a:pt x="281" y="11384"/>
                    <a:pt x="332" y="12416"/>
                  </a:cubicBezTo>
                  <a:cubicBezTo>
                    <a:pt x="332" y="12467"/>
                    <a:pt x="370" y="12505"/>
                    <a:pt x="408" y="12505"/>
                  </a:cubicBezTo>
                  <a:cubicBezTo>
                    <a:pt x="459" y="12505"/>
                    <a:pt x="497" y="12467"/>
                    <a:pt x="497" y="12416"/>
                  </a:cubicBezTo>
                  <a:cubicBezTo>
                    <a:pt x="497" y="11384"/>
                    <a:pt x="472" y="10366"/>
                    <a:pt x="459" y="9334"/>
                  </a:cubicBezTo>
                  <a:cubicBezTo>
                    <a:pt x="446" y="8825"/>
                    <a:pt x="459" y="8303"/>
                    <a:pt x="434" y="7793"/>
                  </a:cubicBezTo>
                  <a:cubicBezTo>
                    <a:pt x="408" y="7666"/>
                    <a:pt x="408" y="7539"/>
                    <a:pt x="395" y="7411"/>
                  </a:cubicBezTo>
                  <a:cubicBezTo>
                    <a:pt x="370" y="7284"/>
                    <a:pt x="319" y="7157"/>
                    <a:pt x="319" y="7029"/>
                  </a:cubicBezTo>
                  <a:cubicBezTo>
                    <a:pt x="306" y="6902"/>
                    <a:pt x="332" y="6775"/>
                    <a:pt x="344" y="6647"/>
                  </a:cubicBezTo>
                  <a:cubicBezTo>
                    <a:pt x="370" y="6520"/>
                    <a:pt x="344" y="6393"/>
                    <a:pt x="344" y="6265"/>
                  </a:cubicBezTo>
                  <a:lnTo>
                    <a:pt x="268" y="3171"/>
                  </a:lnTo>
                  <a:lnTo>
                    <a:pt x="217" y="1631"/>
                  </a:lnTo>
                  <a:lnTo>
                    <a:pt x="153" y="90"/>
                  </a:lnTo>
                  <a:cubicBezTo>
                    <a:pt x="153" y="39"/>
                    <a:pt x="128" y="1"/>
                    <a:pt x="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666514" y="799527"/>
              <a:ext cx="17629" cy="412319"/>
            </a:xfrm>
            <a:custGeom>
              <a:avLst/>
              <a:gdLst/>
              <a:ahLst/>
              <a:cxnLst/>
              <a:rect l="l" t="t" r="r" b="b"/>
              <a:pathLst>
                <a:path w="447" h="10455" extrusionOk="0">
                  <a:moveTo>
                    <a:pt x="77" y="0"/>
                  </a:moveTo>
                  <a:cubicBezTo>
                    <a:pt x="26" y="0"/>
                    <a:pt x="1" y="26"/>
                    <a:pt x="1" y="77"/>
                  </a:cubicBezTo>
                  <a:lnTo>
                    <a:pt x="13" y="1363"/>
                  </a:lnTo>
                  <a:lnTo>
                    <a:pt x="26" y="2662"/>
                  </a:lnTo>
                  <a:lnTo>
                    <a:pt x="90" y="5234"/>
                  </a:lnTo>
                  <a:cubicBezTo>
                    <a:pt x="90" y="5348"/>
                    <a:pt x="77" y="5437"/>
                    <a:pt x="102" y="5552"/>
                  </a:cubicBezTo>
                  <a:cubicBezTo>
                    <a:pt x="115" y="5667"/>
                    <a:pt x="153" y="5756"/>
                    <a:pt x="153" y="5870"/>
                  </a:cubicBezTo>
                  <a:cubicBezTo>
                    <a:pt x="166" y="5972"/>
                    <a:pt x="115" y="6074"/>
                    <a:pt x="102" y="6189"/>
                  </a:cubicBezTo>
                  <a:lnTo>
                    <a:pt x="102" y="6507"/>
                  </a:lnTo>
                  <a:cubicBezTo>
                    <a:pt x="102" y="6940"/>
                    <a:pt x="141" y="7373"/>
                    <a:pt x="153" y="7793"/>
                  </a:cubicBezTo>
                  <a:cubicBezTo>
                    <a:pt x="192" y="8659"/>
                    <a:pt x="217" y="9512"/>
                    <a:pt x="268" y="10378"/>
                  </a:cubicBezTo>
                  <a:cubicBezTo>
                    <a:pt x="268" y="10429"/>
                    <a:pt x="293" y="10454"/>
                    <a:pt x="357" y="10454"/>
                  </a:cubicBezTo>
                  <a:cubicBezTo>
                    <a:pt x="408" y="10454"/>
                    <a:pt x="446" y="10429"/>
                    <a:pt x="446" y="10378"/>
                  </a:cubicBezTo>
                  <a:cubicBezTo>
                    <a:pt x="446" y="9512"/>
                    <a:pt x="421" y="8659"/>
                    <a:pt x="421" y="7793"/>
                  </a:cubicBezTo>
                  <a:cubicBezTo>
                    <a:pt x="408" y="7373"/>
                    <a:pt x="408" y="6940"/>
                    <a:pt x="395" y="6507"/>
                  </a:cubicBezTo>
                  <a:cubicBezTo>
                    <a:pt x="395" y="6392"/>
                    <a:pt x="395" y="6303"/>
                    <a:pt x="383" y="6189"/>
                  </a:cubicBezTo>
                  <a:cubicBezTo>
                    <a:pt x="357" y="6074"/>
                    <a:pt x="319" y="5985"/>
                    <a:pt x="319" y="5870"/>
                  </a:cubicBezTo>
                  <a:cubicBezTo>
                    <a:pt x="293" y="5781"/>
                    <a:pt x="332" y="5667"/>
                    <a:pt x="344" y="5552"/>
                  </a:cubicBezTo>
                  <a:cubicBezTo>
                    <a:pt x="357" y="5437"/>
                    <a:pt x="344" y="5348"/>
                    <a:pt x="344" y="5234"/>
                  </a:cubicBezTo>
                  <a:lnTo>
                    <a:pt x="268" y="2662"/>
                  </a:lnTo>
                  <a:lnTo>
                    <a:pt x="217" y="1363"/>
                  </a:lnTo>
                  <a:lnTo>
                    <a:pt x="153" y="77"/>
                  </a:lnTo>
                  <a:cubicBezTo>
                    <a:pt x="153" y="26"/>
                    <a:pt x="128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644429" y="722704"/>
              <a:ext cx="17116" cy="408296"/>
            </a:xfrm>
            <a:custGeom>
              <a:avLst/>
              <a:gdLst/>
              <a:ahLst/>
              <a:cxnLst/>
              <a:rect l="l" t="t" r="r" b="b"/>
              <a:pathLst>
                <a:path w="434" h="10353" extrusionOk="0">
                  <a:moveTo>
                    <a:pt x="77" y="0"/>
                  </a:moveTo>
                  <a:cubicBezTo>
                    <a:pt x="26" y="0"/>
                    <a:pt x="0" y="38"/>
                    <a:pt x="0" y="76"/>
                  </a:cubicBezTo>
                  <a:lnTo>
                    <a:pt x="13" y="1350"/>
                  </a:lnTo>
                  <a:lnTo>
                    <a:pt x="26" y="2623"/>
                  </a:lnTo>
                  <a:lnTo>
                    <a:pt x="89" y="5170"/>
                  </a:lnTo>
                  <a:cubicBezTo>
                    <a:pt x="89" y="5284"/>
                    <a:pt x="89" y="5386"/>
                    <a:pt x="115" y="5488"/>
                  </a:cubicBezTo>
                  <a:cubicBezTo>
                    <a:pt x="128" y="5603"/>
                    <a:pt x="153" y="5705"/>
                    <a:pt x="153" y="5806"/>
                  </a:cubicBezTo>
                  <a:cubicBezTo>
                    <a:pt x="179" y="5921"/>
                    <a:pt x="128" y="6023"/>
                    <a:pt x="115" y="6125"/>
                  </a:cubicBezTo>
                  <a:lnTo>
                    <a:pt x="115" y="6443"/>
                  </a:lnTo>
                  <a:cubicBezTo>
                    <a:pt x="115" y="6876"/>
                    <a:pt x="140" y="7296"/>
                    <a:pt x="153" y="7729"/>
                  </a:cubicBezTo>
                  <a:cubicBezTo>
                    <a:pt x="191" y="8570"/>
                    <a:pt x="217" y="9423"/>
                    <a:pt x="268" y="10276"/>
                  </a:cubicBezTo>
                  <a:cubicBezTo>
                    <a:pt x="268" y="10314"/>
                    <a:pt x="306" y="10352"/>
                    <a:pt x="344" y="10352"/>
                  </a:cubicBezTo>
                  <a:cubicBezTo>
                    <a:pt x="395" y="10352"/>
                    <a:pt x="433" y="10314"/>
                    <a:pt x="433" y="10276"/>
                  </a:cubicBezTo>
                  <a:cubicBezTo>
                    <a:pt x="433" y="9423"/>
                    <a:pt x="408" y="8570"/>
                    <a:pt x="408" y="7729"/>
                  </a:cubicBezTo>
                  <a:cubicBezTo>
                    <a:pt x="395" y="7296"/>
                    <a:pt x="395" y="6876"/>
                    <a:pt x="382" y="6443"/>
                  </a:cubicBezTo>
                  <a:cubicBezTo>
                    <a:pt x="382" y="6341"/>
                    <a:pt x="382" y="6239"/>
                    <a:pt x="370" y="6125"/>
                  </a:cubicBezTo>
                  <a:cubicBezTo>
                    <a:pt x="344" y="6023"/>
                    <a:pt x="306" y="5921"/>
                    <a:pt x="306" y="5806"/>
                  </a:cubicBezTo>
                  <a:cubicBezTo>
                    <a:pt x="280" y="5705"/>
                    <a:pt x="319" y="5603"/>
                    <a:pt x="331" y="5488"/>
                  </a:cubicBezTo>
                  <a:cubicBezTo>
                    <a:pt x="344" y="5386"/>
                    <a:pt x="331" y="5284"/>
                    <a:pt x="331" y="5170"/>
                  </a:cubicBezTo>
                  <a:lnTo>
                    <a:pt x="268" y="2623"/>
                  </a:lnTo>
                  <a:lnTo>
                    <a:pt x="217" y="1350"/>
                  </a:lnTo>
                  <a:lnTo>
                    <a:pt x="153" y="76"/>
                  </a:lnTo>
                  <a:cubicBezTo>
                    <a:pt x="153" y="38"/>
                    <a:pt x="128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618795" y="371675"/>
              <a:ext cx="2822779" cy="1916150"/>
            </a:xfrm>
            <a:custGeom>
              <a:avLst/>
              <a:gdLst/>
              <a:ahLst/>
              <a:cxnLst/>
              <a:rect l="l" t="t" r="r" b="b"/>
              <a:pathLst>
                <a:path w="71576" h="48587" extrusionOk="0">
                  <a:moveTo>
                    <a:pt x="62463" y="440"/>
                  </a:moveTo>
                  <a:cubicBezTo>
                    <a:pt x="63155" y="440"/>
                    <a:pt x="63846" y="446"/>
                    <a:pt x="64534" y="459"/>
                  </a:cubicBezTo>
                  <a:lnTo>
                    <a:pt x="66609" y="472"/>
                  </a:lnTo>
                  <a:lnTo>
                    <a:pt x="67641" y="484"/>
                  </a:lnTo>
                  <a:cubicBezTo>
                    <a:pt x="67972" y="484"/>
                    <a:pt x="68316" y="535"/>
                    <a:pt x="68596" y="663"/>
                  </a:cubicBezTo>
                  <a:cubicBezTo>
                    <a:pt x="68608" y="675"/>
                    <a:pt x="68634" y="675"/>
                    <a:pt x="68647" y="675"/>
                  </a:cubicBezTo>
                  <a:cubicBezTo>
                    <a:pt x="68665" y="676"/>
                    <a:pt x="68684" y="677"/>
                    <a:pt x="68703" y="678"/>
                  </a:cubicBezTo>
                  <a:lnTo>
                    <a:pt x="68703" y="678"/>
                  </a:lnTo>
                  <a:cubicBezTo>
                    <a:pt x="68858" y="770"/>
                    <a:pt x="68999" y="883"/>
                    <a:pt x="69105" y="1032"/>
                  </a:cubicBezTo>
                  <a:cubicBezTo>
                    <a:pt x="69232" y="1197"/>
                    <a:pt x="69309" y="1414"/>
                    <a:pt x="69360" y="1618"/>
                  </a:cubicBezTo>
                  <a:cubicBezTo>
                    <a:pt x="69411" y="1821"/>
                    <a:pt x="69423" y="2038"/>
                    <a:pt x="69423" y="2267"/>
                  </a:cubicBezTo>
                  <a:lnTo>
                    <a:pt x="69462" y="2955"/>
                  </a:lnTo>
                  <a:lnTo>
                    <a:pt x="69538" y="5680"/>
                  </a:lnTo>
                  <a:lnTo>
                    <a:pt x="69678" y="11117"/>
                  </a:lnTo>
                  <a:lnTo>
                    <a:pt x="69971" y="22004"/>
                  </a:lnTo>
                  <a:lnTo>
                    <a:pt x="70518" y="43790"/>
                  </a:lnTo>
                  <a:cubicBezTo>
                    <a:pt x="70557" y="44147"/>
                    <a:pt x="70557" y="44529"/>
                    <a:pt x="70468" y="44873"/>
                  </a:cubicBezTo>
                  <a:cubicBezTo>
                    <a:pt x="70391" y="45229"/>
                    <a:pt x="70213" y="45560"/>
                    <a:pt x="69933" y="45789"/>
                  </a:cubicBezTo>
                  <a:cubicBezTo>
                    <a:pt x="69640" y="46006"/>
                    <a:pt x="69296" y="46108"/>
                    <a:pt x="68927" y="46133"/>
                  </a:cubicBezTo>
                  <a:cubicBezTo>
                    <a:pt x="68838" y="46140"/>
                    <a:pt x="68752" y="46143"/>
                    <a:pt x="68664" y="46143"/>
                  </a:cubicBezTo>
                  <a:cubicBezTo>
                    <a:pt x="68577" y="46143"/>
                    <a:pt x="68487" y="46140"/>
                    <a:pt x="68392" y="46133"/>
                  </a:cubicBezTo>
                  <a:lnTo>
                    <a:pt x="67832" y="46133"/>
                  </a:lnTo>
                  <a:cubicBezTo>
                    <a:pt x="67093" y="46127"/>
                    <a:pt x="66348" y="46124"/>
                    <a:pt x="65603" y="46124"/>
                  </a:cubicBezTo>
                  <a:cubicBezTo>
                    <a:pt x="64858" y="46124"/>
                    <a:pt x="64114" y="46127"/>
                    <a:pt x="63375" y="46133"/>
                  </a:cubicBezTo>
                  <a:cubicBezTo>
                    <a:pt x="60395" y="46146"/>
                    <a:pt x="57441" y="46210"/>
                    <a:pt x="54462" y="46299"/>
                  </a:cubicBezTo>
                  <a:cubicBezTo>
                    <a:pt x="51482" y="46375"/>
                    <a:pt x="48502" y="46464"/>
                    <a:pt x="45548" y="46592"/>
                  </a:cubicBezTo>
                  <a:cubicBezTo>
                    <a:pt x="42632" y="46717"/>
                    <a:pt x="39715" y="46842"/>
                    <a:pt x="36799" y="47003"/>
                  </a:cubicBezTo>
                  <a:lnTo>
                    <a:pt x="36799" y="47003"/>
                  </a:lnTo>
                  <a:cubicBezTo>
                    <a:pt x="36748" y="43229"/>
                    <a:pt x="36672" y="39454"/>
                    <a:pt x="36584" y="35679"/>
                  </a:cubicBezTo>
                  <a:lnTo>
                    <a:pt x="36304" y="24219"/>
                  </a:lnTo>
                  <a:lnTo>
                    <a:pt x="35985" y="12759"/>
                  </a:lnTo>
                  <a:cubicBezTo>
                    <a:pt x="35872" y="8979"/>
                    <a:pt x="35746" y="5199"/>
                    <a:pt x="35620" y="1418"/>
                  </a:cubicBezTo>
                  <a:lnTo>
                    <a:pt x="35620" y="1418"/>
                  </a:lnTo>
                  <a:cubicBezTo>
                    <a:pt x="38356" y="1231"/>
                    <a:pt x="41067" y="1055"/>
                    <a:pt x="43804" y="917"/>
                  </a:cubicBezTo>
                  <a:cubicBezTo>
                    <a:pt x="46567" y="777"/>
                    <a:pt x="49317" y="663"/>
                    <a:pt x="52093" y="586"/>
                  </a:cubicBezTo>
                  <a:cubicBezTo>
                    <a:pt x="54844" y="523"/>
                    <a:pt x="57620" y="459"/>
                    <a:pt x="60383" y="459"/>
                  </a:cubicBezTo>
                  <a:cubicBezTo>
                    <a:pt x="61077" y="446"/>
                    <a:pt x="61771" y="440"/>
                    <a:pt x="62463" y="440"/>
                  </a:cubicBezTo>
                  <a:close/>
                  <a:moveTo>
                    <a:pt x="69071" y="732"/>
                  </a:moveTo>
                  <a:lnTo>
                    <a:pt x="69071" y="732"/>
                  </a:lnTo>
                  <a:cubicBezTo>
                    <a:pt x="69314" y="791"/>
                    <a:pt x="69542" y="899"/>
                    <a:pt x="69729" y="1070"/>
                  </a:cubicBezTo>
                  <a:cubicBezTo>
                    <a:pt x="70009" y="1325"/>
                    <a:pt x="70136" y="1719"/>
                    <a:pt x="70175" y="2127"/>
                  </a:cubicBezTo>
                  <a:lnTo>
                    <a:pt x="70238" y="4661"/>
                  </a:lnTo>
                  <a:lnTo>
                    <a:pt x="70353" y="9716"/>
                  </a:lnTo>
                  <a:lnTo>
                    <a:pt x="70608" y="19864"/>
                  </a:lnTo>
                  <a:lnTo>
                    <a:pt x="71130" y="40161"/>
                  </a:lnTo>
                  <a:lnTo>
                    <a:pt x="71193" y="42695"/>
                  </a:lnTo>
                  <a:lnTo>
                    <a:pt x="71219" y="43969"/>
                  </a:lnTo>
                  <a:cubicBezTo>
                    <a:pt x="71257" y="44376"/>
                    <a:pt x="71257" y="44796"/>
                    <a:pt x="71193" y="45191"/>
                  </a:cubicBezTo>
                  <a:cubicBezTo>
                    <a:pt x="71117" y="45586"/>
                    <a:pt x="70964" y="45980"/>
                    <a:pt x="70684" y="46248"/>
                  </a:cubicBezTo>
                  <a:cubicBezTo>
                    <a:pt x="70404" y="46503"/>
                    <a:pt x="70009" y="46630"/>
                    <a:pt x="69614" y="46655"/>
                  </a:cubicBezTo>
                  <a:cubicBezTo>
                    <a:pt x="69546" y="46664"/>
                    <a:pt x="69480" y="46667"/>
                    <a:pt x="69413" y="46667"/>
                  </a:cubicBezTo>
                  <a:cubicBezTo>
                    <a:pt x="69279" y="46667"/>
                    <a:pt x="69143" y="46655"/>
                    <a:pt x="68990" y="46655"/>
                  </a:cubicBezTo>
                  <a:lnTo>
                    <a:pt x="68354" y="46630"/>
                  </a:lnTo>
                  <a:lnTo>
                    <a:pt x="67080" y="46592"/>
                  </a:lnTo>
                  <a:cubicBezTo>
                    <a:pt x="66370" y="46581"/>
                    <a:pt x="65655" y="46577"/>
                    <a:pt x="64939" y="46577"/>
                  </a:cubicBezTo>
                  <a:cubicBezTo>
                    <a:pt x="63962" y="46577"/>
                    <a:pt x="62983" y="46584"/>
                    <a:pt x="62013" y="46592"/>
                  </a:cubicBezTo>
                  <a:cubicBezTo>
                    <a:pt x="60319" y="46617"/>
                    <a:pt x="58613" y="46643"/>
                    <a:pt x="56932" y="46694"/>
                  </a:cubicBezTo>
                  <a:cubicBezTo>
                    <a:pt x="50212" y="46871"/>
                    <a:pt x="43479" y="47136"/>
                    <a:pt x="36758" y="47414"/>
                  </a:cubicBezTo>
                  <a:lnTo>
                    <a:pt x="36758" y="47414"/>
                  </a:lnTo>
                  <a:lnTo>
                    <a:pt x="36753" y="47247"/>
                  </a:lnTo>
                  <a:lnTo>
                    <a:pt x="36753" y="47247"/>
                  </a:lnTo>
                  <a:cubicBezTo>
                    <a:pt x="39692" y="47071"/>
                    <a:pt x="42595" y="46908"/>
                    <a:pt x="45536" y="46770"/>
                  </a:cubicBezTo>
                  <a:cubicBezTo>
                    <a:pt x="48490" y="46643"/>
                    <a:pt x="51469" y="46528"/>
                    <a:pt x="54423" y="46439"/>
                  </a:cubicBezTo>
                  <a:cubicBezTo>
                    <a:pt x="57403" y="46362"/>
                    <a:pt x="60370" y="46299"/>
                    <a:pt x="63337" y="46273"/>
                  </a:cubicBezTo>
                  <a:cubicBezTo>
                    <a:pt x="64330" y="46273"/>
                    <a:pt x="65323" y="46268"/>
                    <a:pt x="66313" y="46268"/>
                  </a:cubicBezTo>
                  <a:cubicBezTo>
                    <a:pt x="66807" y="46268"/>
                    <a:pt x="67301" y="46269"/>
                    <a:pt x="67794" y="46273"/>
                  </a:cubicBezTo>
                  <a:lnTo>
                    <a:pt x="68354" y="46273"/>
                  </a:lnTo>
                  <a:cubicBezTo>
                    <a:pt x="68443" y="46286"/>
                    <a:pt x="68535" y="46292"/>
                    <a:pt x="68629" y="46292"/>
                  </a:cubicBezTo>
                  <a:cubicBezTo>
                    <a:pt x="68723" y="46292"/>
                    <a:pt x="68819" y="46286"/>
                    <a:pt x="68914" y="46273"/>
                  </a:cubicBezTo>
                  <a:cubicBezTo>
                    <a:pt x="69283" y="46248"/>
                    <a:pt x="69678" y="46133"/>
                    <a:pt x="69984" y="45891"/>
                  </a:cubicBezTo>
                  <a:cubicBezTo>
                    <a:pt x="70136" y="45789"/>
                    <a:pt x="70264" y="45624"/>
                    <a:pt x="70366" y="45471"/>
                  </a:cubicBezTo>
                  <a:cubicBezTo>
                    <a:pt x="70455" y="45293"/>
                    <a:pt x="70518" y="45115"/>
                    <a:pt x="70569" y="44924"/>
                  </a:cubicBezTo>
                  <a:cubicBezTo>
                    <a:pt x="70646" y="44542"/>
                    <a:pt x="70646" y="44160"/>
                    <a:pt x="70620" y="43790"/>
                  </a:cubicBezTo>
                  <a:lnTo>
                    <a:pt x="70060" y="22004"/>
                  </a:lnTo>
                  <a:lnTo>
                    <a:pt x="69793" y="11117"/>
                  </a:lnTo>
                  <a:lnTo>
                    <a:pt x="69665" y="5680"/>
                  </a:lnTo>
                  <a:lnTo>
                    <a:pt x="69602" y="2955"/>
                  </a:lnTo>
                  <a:lnTo>
                    <a:pt x="69576" y="2267"/>
                  </a:lnTo>
                  <a:cubicBezTo>
                    <a:pt x="69576" y="2025"/>
                    <a:pt x="69563" y="1796"/>
                    <a:pt x="69513" y="1567"/>
                  </a:cubicBezTo>
                  <a:cubicBezTo>
                    <a:pt x="69474" y="1325"/>
                    <a:pt x="69372" y="1108"/>
                    <a:pt x="69232" y="917"/>
                  </a:cubicBezTo>
                  <a:cubicBezTo>
                    <a:pt x="69184" y="852"/>
                    <a:pt x="69130" y="789"/>
                    <a:pt x="69071" y="732"/>
                  </a:cubicBezTo>
                  <a:close/>
                  <a:moveTo>
                    <a:pt x="1984" y="2713"/>
                  </a:moveTo>
                  <a:cubicBezTo>
                    <a:pt x="1895" y="2826"/>
                    <a:pt x="1822" y="2950"/>
                    <a:pt x="1758" y="3069"/>
                  </a:cubicBezTo>
                  <a:cubicBezTo>
                    <a:pt x="1669" y="3260"/>
                    <a:pt x="1605" y="3477"/>
                    <a:pt x="1554" y="3680"/>
                  </a:cubicBezTo>
                  <a:cubicBezTo>
                    <a:pt x="1478" y="4113"/>
                    <a:pt x="1478" y="4546"/>
                    <a:pt x="1529" y="4979"/>
                  </a:cubicBezTo>
                  <a:lnTo>
                    <a:pt x="2586" y="43052"/>
                  </a:lnTo>
                  <a:lnTo>
                    <a:pt x="2649" y="45433"/>
                  </a:lnTo>
                  <a:lnTo>
                    <a:pt x="2649" y="45739"/>
                  </a:lnTo>
                  <a:lnTo>
                    <a:pt x="2649" y="46044"/>
                  </a:lnTo>
                  <a:cubicBezTo>
                    <a:pt x="2649" y="46248"/>
                    <a:pt x="2675" y="46439"/>
                    <a:pt x="2713" y="46643"/>
                  </a:cubicBezTo>
                  <a:cubicBezTo>
                    <a:pt x="2751" y="46846"/>
                    <a:pt x="2828" y="47037"/>
                    <a:pt x="2942" y="47216"/>
                  </a:cubicBezTo>
                  <a:cubicBezTo>
                    <a:pt x="3031" y="47407"/>
                    <a:pt x="3197" y="47547"/>
                    <a:pt x="3375" y="47661"/>
                  </a:cubicBezTo>
                  <a:cubicBezTo>
                    <a:pt x="3719" y="47890"/>
                    <a:pt x="4152" y="47954"/>
                    <a:pt x="4547" y="47954"/>
                  </a:cubicBezTo>
                  <a:cubicBezTo>
                    <a:pt x="4750" y="47954"/>
                    <a:pt x="4967" y="47929"/>
                    <a:pt x="5158" y="47916"/>
                  </a:cubicBezTo>
                  <a:lnTo>
                    <a:pt x="5744" y="47865"/>
                  </a:lnTo>
                  <a:lnTo>
                    <a:pt x="8112" y="47712"/>
                  </a:lnTo>
                  <a:cubicBezTo>
                    <a:pt x="11283" y="47508"/>
                    <a:pt x="14466" y="47381"/>
                    <a:pt x="17637" y="47267"/>
                  </a:cubicBezTo>
                  <a:cubicBezTo>
                    <a:pt x="20913" y="47168"/>
                    <a:pt x="24192" y="47117"/>
                    <a:pt x="27474" y="47117"/>
                  </a:cubicBezTo>
                  <a:cubicBezTo>
                    <a:pt x="30495" y="47117"/>
                    <a:pt x="33517" y="47160"/>
                    <a:pt x="36540" y="47249"/>
                  </a:cubicBezTo>
                  <a:lnTo>
                    <a:pt x="36540" y="47249"/>
                  </a:lnTo>
                  <a:lnTo>
                    <a:pt x="36553" y="47455"/>
                  </a:lnTo>
                  <a:lnTo>
                    <a:pt x="36553" y="47455"/>
                  </a:lnTo>
                  <a:cubicBezTo>
                    <a:pt x="34783" y="47430"/>
                    <a:pt x="33007" y="47418"/>
                    <a:pt x="31231" y="47418"/>
                  </a:cubicBezTo>
                  <a:cubicBezTo>
                    <a:pt x="29648" y="47418"/>
                    <a:pt x="28064" y="47427"/>
                    <a:pt x="26486" y="47445"/>
                  </a:cubicBezTo>
                  <a:cubicBezTo>
                    <a:pt x="23074" y="47483"/>
                    <a:pt x="19649" y="47547"/>
                    <a:pt x="16249" y="47674"/>
                  </a:cubicBezTo>
                  <a:cubicBezTo>
                    <a:pt x="12823" y="47789"/>
                    <a:pt x="9424" y="47954"/>
                    <a:pt x="6011" y="48171"/>
                  </a:cubicBezTo>
                  <a:lnTo>
                    <a:pt x="3452" y="48349"/>
                  </a:lnTo>
                  <a:cubicBezTo>
                    <a:pt x="3322" y="48356"/>
                    <a:pt x="3195" y="48362"/>
                    <a:pt x="3070" y="48362"/>
                  </a:cubicBezTo>
                  <a:cubicBezTo>
                    <a:pt x="2777" y="48362"/>
                    <a:pt x="2497" y="48332"/>
                    <a:pt x="2229" y="48234"/>
                  </a:cubicBezTo>
                  <a:cubicBezTo>
                    <a:pt x="2038" y="48171"/>
                    <a:pt x="1860" y="48056"/>
                    <a:pt x="1733" y="47916"/>
                  </a:cubicBezTo>
                  <a:cubicBezTo>
                    <a:pt x="1593" y="47776"/>
                    <a:pt x="1491" y="47598"/>
                    <a:pt x="1427" y="47407"/>
                  </a:cubicBezTo>
                  <a:cubicBezTo>
                    <a:pt x="1363" y="47216"/>
                    <a:pt x="1338" y="47012"/>
                    <a:pt x="1312" y="46808"/>
                  </a:cubicBezTo>
                  <a:cubicBezTo>
                    <a:pt x="1300" y="46592"/>
                    <a:pt x="1312" y="46375"/>
                    <a:pt x="1300" y="46171"/>
                  </a:cubicBezTo>
                  <a:lnTo>
                    <a:pt x="1274" y="44898"/>
                  </a:lnTo>
                  <a:lnTo>
                    <a:pt x="1211" y="42326"/>
                  </a:lnTo>
                  <a:lnTo>
                    <a:pt x="663" y="21864"/>
                  </a:lnTo>
                  <a:lnTo>
                    <a:pt x="396" y="11626"/>
                  </a:lnTo>
                  <a:lnTo>
                    <a:pt x="268" y="6507"/>
                  </a:lnTo>
                  <a:cubicBezTo>
                    <a:pt x="281" y="5654"/>
                    <a:pt x="90" y="4788"/>
                    <a:pt x="357" y="3999"/>
                  </a:cubicBezTo>
                  <a:cubicBezTo>
                    <a:pt x="485" y="3604"/>
                    <a:pt x="727" y="3273"/>
                    <a:pt x="1083" y="3044"/>
                  </a:cubicBezTo>
                  <a:cubicBezTo>
                    <a:pt x="1346" y="2872"/>
                    <a:pt x="1657" y="2772"/>
                    <a:pt x="1984" y="2713"/>
                  </a:cubicBezTo>
                  <a:close/>
                  <a:moveTo>
                    <a:pt x="60332" y="0"/>
                  </a:moveTo>
                  <a:cubicBezTo>
                    <a:pt x="58957" y="0"/>
                    <a:pt x="57569" y="26"/>
                    <a:pt x="56181" y="39"/>
                  </a:cubicBezTo>
                  <a:cubicBezTo>
                    <a:pt x="54793" y="51"/>
                    <a:pt x="53418" y="90"/>
                    <a:pt x="52030" y="128"/>
                  </a:cubicBezTo>
                  <a:cubicBezTo>
                    <a:pt x="49279" y="230"/>
                    <a:pt x="46503" y="344"/>
                    <a:pt x="43740" y="510"/>
                  </a:cubicBezTo>
                  <a:cubicBezTo>
                    <a:pt x="40977" y="675"/>
                    <a:pt x="38214" y="879"/>
                    <a:pt x="35463" y="1134"/>
                  </a:cubicBezTo>
                  <a:cubicBezTo>
                    <a:pt x="35400" y="1146"/>
                    <a:pt x="35349" y="1197"/>
                    <a:pt x="35349" y="1261"/>
                  </a:cubicBezTo>
                  <a:lnTo>
                    <a:pt x="35591" y="12721"/>
                  </a:lnTo>
                  <a:lnTo>
                    <a:pt x="35858" y="24181"/>
                  </a:lnTo>
                  <a:lnTo>
                    <a:pt x="36164" y="35641"/>
                  </a:lnTo>
                  <a:cubicBezTo>
                    <a:pt x="36265" y="39422"/>
                    <a:pt x="36390" y="43204"/>
                    <a:pt x="36541" y="46985"/>
                  </a:cubicBezTo>
                  <a:lnTo>
                    <a:pt x="36541" y="46985"/>
                  </a:lnTo>
                  <a:cubicBezTo>
                    <a:pt x="34194" y="46952"/>
                    <a:pt x="31843" y="46934"/>
                    <a:pt x="29491" y="46934"/>
                  </a:cubicBezTo>
                  <a:cubicBezTo>
                    <a:pt x="25524" y="46934"/>
                    <a:pt x="21552" y="46987"/>
                    <a:pt x="17586" y="47114"/>
                  </a:cubicBezTo>
                  <a:cubicBezTo>
                    <a:pt x="14415" y="47228"/>
                    <a:pt x="11232" y="47356"/>
                    <a:pt x="8061" y="47572"/>
                  </a:cubicBezTo>
                  <a:lnTo>
                    <a:pt x="5693" y="47725"/>
                  </a:lnTo>
                  <a:lnTo>
                    <a:pt x="5107" y="47776"/>
                  </a:lnTo>
                  <a:cubicBezTo>
                    <a:pt x="4916" y="47789"/>
                    <a:pt x="4712" y="47801"/>
                    <a:pt x="4521" y="47801"/>
                  </a:cubicBezTo>
                  <a:cubicBezTo>
                    <a:pt x="4114" y="47801"/>
                    <a:pt x="3719" y="47738"/>
                    <a:pt x="3401" y="47534"/>
                  </a:cubicBezTo>
                  <a:cubicBezTo>
                    <a:pt x="3082" y="47343"/>
                    <a:pt x="2879" y="46986"/>
                    <a:pt x="2802" y="46617"/>
                  </a:cubicBezTo>
                  <a:cubicBezTo>
                    <a:pt x="2751" y="46413"/>
                    <a:pt x="2739" y="46222"/>
                    <a:pt x="2739" y="46031"/>
                  </a:cubicBezTo>
                  <a:lnTo>
                    <a:pt x="2739" y="45739"/>
                  </a:lnTo>
                  <a:lnTo>
                    <a:pt x="2739" y="45433"/>
                  </a:lnTo>
                  <a:lnTo>
                    <a:pt x="2675" y="43052"/>
                  </a:lnTo>
                  <a:lnTo>
                    <a:pt x="1720" y="4928"/>
                  </a:lnTo>
                  <a:cubicBezTo>
                    <a:pt x="1682" y="4508"/>
                    <a:pt x="1682" y="4101"/>
                    <a:pt x="1758" y="3706"/>
                  </a:cubicBezTo>
                  <a:cubicBezTo>
                    <a:pt x="1796" y="3489"/>
                    <a:pt x="1860" y="3298"/>
                    <a:pt x="1949" y="3133"/>
                  </a:cubicBezTo>
                  <a:cubicBezTo>
                    <a:pt x="2051" y="2955"/>
                    <a:pt x="2166" y="2789"/>
                    <a:pt x="2306" y="2649"/>
                  </a:cubicBezTo>
                  <a:cubicBezTo>
                    <a:pt x="2331" y="2636"/>
                    <a:pt x="2331" y="2598"/>
                    <a:pt x="2331" y="2573"/>
                  </a:cubicBezTo>
                  <a:cubicBezTo>
                    <a:pt x="2318" y="2522"/>
                    <a:pt x="2267" y="2496"/>
                    <a:pt x="2229" y="2496"/>
                  </a:cubicBezTo>
                  <a:cubicBezTo>
                    <a:pt x="1796" y="2534"/>
                    <a:pt x="1351" y="2649"/>
                    <a:pt x="969" y="2891"/>
                  </a:cubicBezTo>
                  <a:cubicBezTo>
                    <a:pt x="587" y="3133"/>
                    <a:pt x="319" y="3528"/>
                    <a:pt x="166" y="3935"/>
                  </a:cubicBezTo>
                  <a:cubicBezTo>
                    <a:pt x="26" y="4368"/>
                    <a:pt x="1" y="4814"/>
                    <a:pt x="14" y="5247"/>
                  </a:cubicBezTo>
                  <a:cubicBezTo>
                    <a:pt x="14" y="5361"/>
                    <a:pt x="14" y="5450"/>
                    <a:pt x="26" y="5565"/>
                  </a:cubicBezTo>
                  <a:lnTo>
                    <a:pt x="39" y="5883"/>
                  </a:lnTo>
                  <a:lnTo>
                    <a:pt x="65" y="6520"/>
                  </a:lnTo>
                  <a:lnTo>
                    <a:pt x="192" y="11639"/>
                  </a:lnTo>
                  <a:lnTo>
                    <a:pt x="459" y="21876"/>
                  </a:lnTo>
                  <a:lnTo>
                    <a:pt x="981" y="42351"/>
                  </a:lnTo>
                  <a:lnTo>
                    <a:pt x="1096" y="44898"/>
                  </a:lnTo>
                  <a:lnTo>
                    <a:pt x="1121" y="46171"/>
                  </a:lnTo>
                  <a:cubicBezTo>
                    <a:pt x="1147" y="46388"/>
                    <a:pt x="1121" y="46592"/>
                    <a:pt x="1147" y="46821"/>
                  </a:cubicBezTo>
                  <a:cubicBezTo>
                    <a:pt x="1160" y="47037"/>
                    <a:pt x="1185" y="47267"/>
                    <a:pt x="1274" y="47470"/>
                  </a:cubicBezTo>
                  <a:cubicBezTo>
                    <a:pt x="1338" y="47699"/>
                    <a:pt x="1440" y="47890"/>
                    <a:pt x="1605" y="48056"/>
                  </a:cubicBezTo>
                  <a:cubicBezTo>
                    <a:pt x="1758" y="48234"/>
                    <a:pt x="1975" y="48362"/>
                    <a:pt x="2178" y="48438"/>
                  </a:cubicBezTo>
                  <a:cubicBezTo>
                    <a:pt x="2471" y="48550"/>
                    <a:pt x="2769" y="48586"/>
                    <a:pt x="3061" y="48586"/>
                  </a:cubicBezTo>
                  <a:cubicBezTo>
                    <a:pt x="3202" y="48586"/>
                    <a:pt x="3341" y="48578"/>
                    <a:pt x="3477" y="48565"/>
                  </a:cubicBezTo>
                  <a:lnTo>
                    <a:pt x="6024" y="48400"/>
                  </a:lnTo>
                  <a:cubicBezTo>
                    <a:pt x="9436" y="48171"/>
                    <a:pt x="12836" y="48018"/>
                    <a:pt x="16249" y="47903"/>
                  </a:cubicBezTo>
                  <a:cubicBezTo>
                    <a:pt x="21974" y="47689"/>
                    <a:pt x="27708" y="47601"/>
                    <a:pt x="33444" y="47601"/>
                  </a:cubicBezTo>
                  <a:cubicBezTo>
                    <a:pt x="34489" y="47601"/>
                    <a:pt x="35535" y="47604"/>
                    <a:pt x="36581" y="47610"/>
                  </a:cubicBezTo>
                  <a:lnTo>
                    <a:pt x="36581" y="47610"/>
                  </a:lnTo>
                  <a:cubicBezTo>
                    <a:pt x="36605" y="47641"/>
                    <a:pt x="36645" y="47661"/>
                    <a:pt x="36686" y="47661"/>
                  </a:cubicBezTo>
                  <a:cubicBezTo>
                    <a:pt x="43435" y="47394"/>
                    <a:pt x="50196" y="47139"/>
                    <a:pt x="56957" y="46974"/>
                  </a:cubicBezTo>
                  <a:cubicBezTo>
                    <a:pt x="59472" y="46926"/>
                    <a:pt x="62002" y="46879"/>
                    <a:pt x="64524" y="46879"/>
                  </a:cubicBezTo>
                  <a:cubicBezTo>
                    <a:pt x="65386" y="46879"/>
                    <a:pt x="66247" y="46884"/>
                    <a:pt x="67106" y="46897"/>
                  </a:cubicBezTo>
                  <a:lnTo>
                    <a:pt x="68379" y="46935"/>
                  </a:lnTo>
                  <a:lnTo>
                    <a:pt x="69016" y="46948"/>
                  </a:lnTo>
                  <a:cubicBezTo>
                    <a:pt x="69152" y="46948"/>
                    <a:pt x="69293" y="46954"/>
                    <a:pt x="69440" y="46954"/>
                  </a:cubicBezTo>
                  <a:cubicBezTo>
                    <a:pt x="69514" y="46954"/>
                    <a:pt x="69589" y="46952"/>
                    <a:pt x="69665" y="46948"/>
                  </a:cubicBezTo>
                  <a:cubicBezTo>
                    <a:pt x="70111" y="46910"/>
                    <a:pt x="70569" y="46770"/>
                    <a:pt x="70900" y="46452"/>
                  </a:cubicBezTo>
                  <a:cubicBezTo>
                    <a:pt x="71244" y="46133"/>
                    <a:pt x="71410" y="45688"/>
                    <a:pt x="71499" y="45255"/>
                  </a:cubicBezTo>
                  <a:cubicBezTo>
                    <a:pt x="71575" y="44834"/>
                    <a:pt x="71563" y="44389"/>
                    <a:pt x="71524" y="43969"/>
                  </a:cubicBezTo>
                  <a:lnTo>
                    <a:pt x="71499" y="42695"/>
                  </a:lnTo>
                  <a:lnTo>
                    <a:pt x="71372" y="40136"/>
                  </a:lnTo>
                  <a:lnTo>
                    <a:pt x="70837" y="19839"/>
                  </a:lnTo>
                  <a:lnTo>
                    <a:pt x="70569" y="9703"/>
                  </a:lnTo>
                  <a:lnTo>
                    <a:pt x="70442" y="4623"/>
                  </a:lnTo>
                  <a:lnTo>
                    <a:pt x="70417" y="3349"/>
                  </a:lnTo>
                  <a:lnTo>
                    <a:pt x="70391" y="2713"/>
                  </a:lnTo>
                  <a:lnTo>
                    <a:pt x="70391" y="2394"/>
                  </a:lnTo>
                  <a:cubicBezTo>
                    <a:pt x="70391" y="2280"/>
                    <a:pt x="70391" y="2165"/>
                    <a:pt x="70378" y="2063"/>
                  </a:cubicBezTo>
                  <a:cubicBezTo>
                    <a:pt x="70366" y="1834"/>
                    <a:pt x="70315" y="1618"/>
                    <a:pt x="70238" y="1401"/>
                  </a:cubicBezTo>
                  <a:cubicBezTo>
                    <a:pt x="70162" y="1185"/>
                    <a:pt x="70035" y="994"/>
                    <a:pt x="69856" y="828"/>
                  </a:cubicBezTo>
                  <a:cubicBezTo>
                    <a:pt x="69678" y="675"/>
                    <a:pt x="69474" y="561"/>
                    <a:pt x="69271" y="484"/>
                  </a:cubicBezTo>
                  <a:cubicBezTo>
                    <a:pt x="69062" y="411"/>
                    <a:pt x="68854" y="373"/>
                    <a:pt x="68635" y="359"/>
                  </a:cubicBezTo>
                  <a:lnTo>
                    <a:pt x="68635" y="359"/>
                  </a:lnTo>
                  <a:cubicBezTo>
                    <a:pt x="68309" y="214"/>
                    <a:pt x="67937" y="166"/>
                    <a:pt x="67590" y="153"/>
                  </a:cubicBezTo>
                  <a:lnTo>
                    <a:pt x="66558" y="115"/>
                  </a:lnTo>
                  <a:cubicBezTo>
                    <a:pt x="65871" y="90"/>
                    <a:pt x="65170" y="64"/>
                    <a:pt x="64496" y="51"/>
                  </a:cubicBezTo>
                  <a:cubicBezTo>
                    <a:pt x="63108" y="39"/>
                    <a:pt x="61720" y="0"/>
                    <a:pt x="60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8" name="Google Shape;608;p39"/>
          <p:cNvSpPr txBox="1">
            <a:spLocks noGrp="1"/>
          </p:cNvSpPr>
          <p:nvPr>
            <p:ph type="body" idx="1"/>
          </p:nvPr>
        </p:nvSpPr>
        <p:spPr>
          <a:xfrm rot="-45610">
            <a:off x="939717" y="1212155"/>
            <a:ext cx="3437103" cy="3261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Our solution offers a catalog with products, and a system for creating your own products.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At the moment we have implemented:</a:t>
            </a:r>
            <a:endParaRPr lang="ru-RU" dirty="0">
              <a:solidFill>
                <a:schemeClr val="dk1"/>
              </a:solidFill>
            </a:endParaRPr>
          </a:p>
          <a:p>
            <a:pPr marL="285750" indent="-285750"/>
            <a:r>
              <a:rPr lang="en-US" dirty="0">
                <a:solidFill>
                  <a:schemeClr val="dk1"/>
                </a:solidFill>
              </a:rPr>
              <a:t>UX-design</a:t>
            </a:r>
            <a:r>
              <a:rPr lang="en-US" dirty="0"/>
              <a:t>;</a:t>
            </a:r>
          </a:p>
          <a:p>
            <a:pPr marL="285750" indent="-285750"/>
            <a:r>
              <a:rPr lang="en-US" dirty="0">
                <a:solidFill>
                  <a:schemeClr val="dk1"/>
                </a:solidFill>
              </a:rPr>
              <a:t>system’s logic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ru-RU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dk1"/>
                </a:solidFill>
              </a:rPr>
              <a:t>The "Borscht!" will help my grandmother and a hundred other grandmothers</a:t>
            </a:r>
            <a:r>
              <a:rPr lang="ru-RU" dirty="0">
                <a:solidFill>
                  <a:schemeClr val="dk1"/>
                </a:solidFill>
              </a:rPr>
              <a:t> </a:t>
            </a:r>
            <a:r>
              <a:rPr lang="en-US" dirty="0">
                <a:solidFill>
                  <a:schemeClr val="dk1"/>
                </a:solidFill>
              </a:rPr>
              <a:t>find their place and set up their own shop front. </a:t>
            </a:r>
          </a:p>
          <a:p>
            <a:pPr marL="0" indent="0"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285750" indent="-285750"/>
            <a:endParaRPr dirty="0">
              <a:solidFill>
                <a:schemeClr val="dk1"/>
              </a:solidFill>
            </a:endParaRPr>
          </a:p>
        </p:txBody>
      </p:sp>
      <p:sp>
        <p:nvSpPr>
          <p:cNvPr id="609" name="Google Shape;609;p39"/>
          <p:cNvSpPr txBox="1">
            <a:spLocks noGrp="1"/>
          </p:cNvSpPr>
          <p:nvPr>
            <p:ph type="title"/>
          </p:nvPr>
        </p:nvSpPr>
        <p:spPr>
          <a:xfrm>
            <a:off x="769066" y="622749"/>
            <a:ext cx="36228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Little bit about </a:t>
            </a:r>
            <a:r>
              <a:rPr lang="en-US" b="1" dirty="0">
                <a:solidFill>
                  <a:schemeClr val="dk1"/>
                </a:solidFill>
              </a:rPr>
              <a:t>Borscht</a:t>
            </a:r>
            <a:endParaRPr b="1" dirty="0">
              <a:solidFill>
                <a:schemeClr val="dk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7EAA587-FEC2-4D13-A19C-691AFA9316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80" t="-189" r="48955" b="189"/>
          <a:stretch/>
        </p:blipFill>
        <p:spPr>
          <a:xfrm>
            <a:off x="5135031" y="899754"/>
            <a:ext cx="3161234" cy="3314298"/>
          </a:xfrm>
          <a:prstGeom prst="rect">
            <a:avLst/>
          </a:prstGeom>
          <a:ln w="19050">
            <a:solidFill>
              <a:schemeClr val="tx1">
                <a:lumMod val="75000"/>
              </a:schemeClr>
            </a:solidFill>
          </a:ln>
        </p:spPr>
      </p:pic>
      <p:sp>
        <p:nvSpPr>
          <p:cNvPr id="611" name="Google Shape;611;p39"/>
          <p:cNvSpPr/>
          <p:nvPr/>
        </p:nvSpPr>
        <p:spPr>
          <a:xfrm rot="635354">
            <a:off x="6745217" y="636422"/>
            <a:ext cx="1834780" cy="475154"/>
          </a:xfrm>
          <a:custGeom>
            <a:avLst/>
            <a:gdLst/>
            <a:ahLst/>
            <a:cxnLst/>
            <a:rect l="l" t="t" r="r" b="b"/>
            <a:pathLst>
              <a:path w="10101" h="2745" extrusionOk="0">
                <a:moveTo>
                  <a:pt x="4266" y="1"/>
                </a:moveTo>
                <a:cubicBezTo>
                  <a:pt x="3893" y="1"/>
                  <a:pt x="264" y="55"/>
                  <a:pt x="264" y="55"/>
                </a:cubicBezTo>
                <a:lnTo>
                  <a:pt x="601" y="310"/>
                </a:lnTo>
                <a:lnTo>
                  <a:pt x="537" y="405"/>
                </a:lnTo>
                <a:lnTo>
                  <a:pt x="73" y="683"/>
                </a:lnTo>
                <a:cubicBezTo>
                  <a:pt x="73" y="683"/>
                  <a:pt x="514" y="1219"/>
                  <a:pt x="464" y="1242"/>
                </a:cubicBezTo>
                <a:cubicBezTo>
                  <a:pt x="414" y="1269"/>
                  <a:pt x="0" y="1656"/>
                  <a:pt x="0" y="1656"/>
                </a:cubicBezTo>
                <a:lnTo>
                  <a:pt x="487" y="1970"/>
                </a:lnTo>
                <a:lnTo>
                  <a:pt x="164" y="2179"/>
                </a:lnTo>
                <a:lnTo>
                  <a:pt x="396" y="2397"/>
                </a:lnTo>
                <a:lnTo>
                  <a:pt x="200" y="2743"/>
                </a:lnTo>
                <a:cubicBezTo>
                  <a:pt x="200" y="2743"/>
                  <a:pt x="541" y="2703"/>
                  <a:pt x="724" y="2703"/>
                </a:cubicBezTo>
                <a:cubicBezTo>
                  <a:pt x="755" y="2703"/>
                  <a:pt x="781" y="2704"/>
                  <a:pt x="801" y="2706"/>
                </a:cubicBezTo>
                <a:cubicBezTo>
                  <a:pt x="824" y="2709"/>
                  <a:pt x="890" y="2710"/>
                  <a:pt x="984" y="2710"/>
                </a:cubicBezTo>
                <a:cubicBezTo>
                  <a:pt x="1314" y="2710"/>
                  <a:pt x="1994" y="2699"/>
                  <a:pt x="2447" y="2699"/>
                </a:cubicBezTo>
                <a:cubicBezTo>
                  <a:pt x="2642" y="2699"/>
                  <a:pt x="2795" y="2701"/>
                  <a:pt x="2861" y="2706"/>
                </a:cubicBezTo>
                <a:cubicBezTo>
                  <a:pt x="3129" y="2729"/>
                  <a:pt x="6385" y="2720"/>
                  <a:pt x="7258" y="2738"/>
                </a:cubicBezTo>
                <a:cubicBezTo>
                  <a:pt x="7551" y="2743"/>
                  <a:pt x="7960" y="2744"/>
                  <a:pt x="8376" y="2744"/>
                </a:cubicBezTo>
                <a:cubicBezTo>
                  <a:pt x="9207" y="2744"/>
                  <a:pt x="10064" y="2738"/>
                  <a:pt x="10064" y="2738"/>
                </a:cubicBezTo>
                <a:lnTo>
                  <a:pt x="9928" y="2511"/>
                </a:lnTo>
                <a:cubicBezTo>
                  <a:pt x="9928" y="2511"/>
                  <a:pt x="9737" y="2120"/>
                  <a:pt x="9759" y="2065"/>
                </a:cubicBezTo>
                <a:cubicBezTo>
                  <a:pt x="9782" y="2011"/>
                  <a:pt x="10101" y="1851"/>
                  <a:pt x="10101" y="1851"/>
                </a:cubicBezTo>
                <a:cubicBezTo>
                  <a:pt x="10101" y="1851"/>
                  <a:pt x="9869" y="1692"/>
                  <a:pt x="9791" y="1606"/>
                </a:cubicBezTo>
                <a:cubicBezTo>
                  <a:pt x="9709" y="1519"/>
                  <a:pt x="9646" y="1301"/>
                  <a:pt x="9646" y="1301"/>
                </a:cubicBezTo>
                <a:lnTo>
                  <a:pt x="10010" y="1156"/>
                </a:lnTo>
                <a:cubicBezTo>
                  <a:pt x="10010" y="1156"/>
                  <a:pt x="9923" y="1028"/>
                  <a:pt x="9832" y="942"/>
                </a:cubicBezTo>
                <a:cubicBezTo>
                  <a:pt x="9746" y="856"/>
                  <a:pt x="9755" y="633"/>
                  <a:pt x="9782" y="483"/>
                </a:cubicBezTo>
                <a:cubicBezTo>
                  <a:pt x="9814" y="333"/>
                  <a:pt x="10010" y="73"/>
                  <a:pt x="10010" y="73"/>
                </a:cubicBezTo>
                <a:lnTo>
                  <a:pt x="10010" y="73"/>
                </a:lnTo>
                <a:lnTo>
                  <a:pt x="9900" y="96"/>
                </a:lnTo>
                <a:lnTo>
                  <a:pt x="8841" y="55"/>
                </a:lnTo>
                <a:cubicBezTo>
                  <a:pt x="8841" y="55"/>
                  <a:pt x="7354" y="42"/>
                  <a:pt x="6935" y="28"/>
                </a:cubicBezTo>
                <a:cubicBezTo>
                  <a:pt x="6517" y="19"/>
                  <a:pt x="4643" y="1"/>
                  <a:pt x="4266" y="1"/>
                </a:cubicBezTo>
                <a:close/>
              </a:path>
            </a:pathLst>
          </a:custGeom>
          <a:solidFill>
            <a:srgbClr val="FAF8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9"/>
          <p:cNvSpPr/>
          <p:nvPr/>
        </p:nvSpPr>
        <p:spPr>
          <a:xfrm rot="635354">
            <a:off x="6727775" y="627401"/>
            <a:ext cx="1862935" cy="502503"/>
          </a:xfrm>
          <a:custGeom>
            <a:avLst/>
            <a:gdLst/>
            <a:ahLst/>
            <a:cxnLst/>
            <a:rect l="l" t="t" r="r" b="b"/>
            <a:pathLst>
              <a:path w="10256" h="2903" extrusionOk="0">
                <a:moveTo>
                  <a:pt x="4139" y="113"/>
                </a:moveTo>
                <a:cubicBezTo>
                  <a:pt x="5398" y="118"/>
                  <a:pt x="6654" y="131"/>
                  <a:pt x="7909" y="159"/>
                </a:cubicBezTo>
                <a:cubicBezTo>
                  <a:pt x="8600" y="172"/>
                  <a:pt x="9296" y="195"/>
                  <a:pt x="9987" y="213"/>
                </a:cubicBezTo>
                <a:cubicBezTo>
                  <a:pt x="9946" y="282"/>
                  <a:pt x="9914" y="354"/>
                  <a:pt x="9878" y="427"/>
                </a:cubicBezTo>
                <a:cubicBezTo>
                  <a:pt x="9832" y="509"/>
                  <a:pt x="9764" y="604"/>
                  <a:pt x="9773" y="700"/>
                </a:cubicBezTo>
                <a:cubicBezTo>
                  <a:pt x="9782" y="786"/>
                  <a:pt x="9832" y="868"/>
                  <a:pt x="9869" y="936"/>
                </a:cubicBezTo>
                <a:cubicBezTo>
                  <a:pt x="9910" y="1018"/>
                  <a:pt x="9960" y="1096"/>
                  <a:pt x="10010" y="1173"/>
                </a:cubicBezTo>
                <a:cubicBezTo>
                  <a:pt x="9919" y="1232"/>
                  <a:pt x="9828" y="1291"/>
                  <a:pt x="9732" y="1350"/>
                </a:cubicBezTo>
                <a:cubicBezTo>
                  <a:pt x="9705" y="1368"/>
                  <a:pt x="9691" y="1405"/>
                  <a:pt x="9710" y="1432"/>
                </a:cubicBezTo>
                <a:cubicBezTo>
                  <a:pt x="9805" y="1614"/>
                  <a:pt x="9932" y="1773"/>
                  <a:pt x="10082" y="1900"/>
                </a:cubicBezTo>
                <a:cubicBezTo>
                  <a:pt x="10005" y="1941"/>
                  <a:pt x="9928" y="1982"/>
                  <a:pt x="9860" y="2032"/>
                </a:cubicBezTo>
                <a:cubicBezTo>
                  <a:pt x="9805" y="2073"/>
                  <a:pt x="9778" y="2123"/>
                  <a:pt x="9791" y="2196"/>
                </a:cubicBezTo>
                <a:cubicBezTo>
                  <a:pt x="9814" y="2296"/>
                  <a:pt x="9882" y="2401"/>
                  <a:pt x="9928" y="2492"/>
                </a:cubicBezTo>
                <a:cubicBezTo>
                  <a:pt x="9973" y="2573"/>
                  <a:pt x="10019" y="2660"/>
                  <a:pt x="10064" y="2742"/>
                </a:cubicBezTo>
                <a:cubicBezTo>
                  <a:pt x="9009" y="2755"/>
                  <a:pt x="7959" y="2760"/>
                  <a:pt x="6908" y="2760"/>
                </a:cubicBezTo>
                <a:cubicBezTo>
                  <a:pt x="5521" y="2730"/>
                  <a:pt x="4134" y="2677"/>
                  <a:pt x="2743" y="2677"/>
                </a:cubicBezTo>
                <a:cubicBezTo>
                  <a:pt x="2639" y="2677"/>
                  <a:pt x="2534" y="2677"/>
                  <a:pt x="2429" y="2678"/>
                </a:cubicBezTo>
                <a:cubicBezTo>
                  <a:pt x="2074" y="2678"/>
                  <a:pt x="1719" y="2683"/>
                  <a:pt x="1360" y="2692"/>
                </a:cubicBezTo>
                <a:cubicBezTo>
                  <a:pt x="1351" y="2696"/>
                  <a:pt x="1337" y="2696"/>
                  <a:pt x="1324" y="2696"/>
                </a:cubicBezTo>
                <a:cubicBezTo>
                  <a:pt x="1028" y="2687"/>
                  <a:pt x="737" y="2683"/>
                  <a:pt x="441" y="2678"/>
                </a:cubicBezTo>
                <a:cubicBezTo>
                  <a:pt x="482" y="2601"/>
                  <a:pt x="519" y="2523"/>
                  <a:pt x="560" y="2451"/>
                </a:cubicBezTo>
                <a:cubicBezTo>
                  <a:pt x="582" y="2414"/>
                  <a:pt x="569" y="2369"/>
                  <a:pt x="528" y="2355"/>
                </a:cubicBezTo>
                <a:cubicBezTo>
                  <a:pt x="455" y="2328"/>
                  <a:pt x="391" y="2292"/>
                  <a:pt x="328" y="2242"/>
                </a:cubicBezTo>
                <a:cubicBezTo>
                  <a:pt x="423" y="2196"/>
                  <a:pt x="514" y="2151"/>
                  <a:pt x="610" y="2105"/>
                </a:cubicBezTo>
                <a:cubicBezTo>
                  <a:pt x="651" y="2082"/>
                  <a:pt x="646" y="2019"/>
                  <a:pt x="614" y="1996"/>
                </a:cubicBezTo>
                <a:cubicBezTo>
                  <a:pt x="464" y="1891"/>
                  <a:pt x="319" y="1791"/>
                  <a:pt x="173" y="1691"/>
                </a:cubicBezTo>
                <a:cubicBezTo>
                  <a:pt x="250" y="1623"/>
                  <a:pt x="332" y="1555"/>
                  <a:pt x="414" y="1487"/>
                </a:cubicBezTo>
                <a:cubicBezTo>
                  <a:pt x="478" y="1437"/>
                  <a:pt x="605" y="1368"/>
                  <a:pt x="601" y="1268"/>
                </a:cubicBezTo>
                <a:cubicBezTo>
                  <a:pt x="601" y="1173"/>
                  <a:pt x="487" y="1073"/>
                  <a:pt x="437" y="1005"/>
                </a:cubicBezTo>
                <a:lnTo>
                  <a:pt x="223" y="723"/>
                </a:lnTo>
                <a:cubicBezTo>
                  <a:pt x="382" y="650"/>
                  <a:pt x="542" y="563"/>
                  <a:pt x="687" y="459"/>
                </a:cubicBezTo>
                <a:cubicBezTo>
                  <a:pt x="714" y="436"/>
                  <a:pt x="733" y="377"/>
                  <a:pt x="687" y="359"/>
                </a:cubicBezTo>
                <a:cubicBezTo>
                  <a:pt x="573" y="300"/>
                  <a:pt x="482" y="204"/>
                  <a:pt x="382" y="118"/>
                </a:cubicBezTo>
                <a:lnTo>
                  <a:pt x="382" y="118"/>
                </a:lnTo>
                <a:cubicBezTo>
                  <a:pt x="560" y="123"/>
                  <a:pt x="739" y="125"/>
                  <a:pt x="917" y="125"/>
                </a:cubicBezTo>
                <a:cubicBezTo>
                  <a:pt x="1364" y="125"/>
                  <a:pt x="1811" y="113"/>
                  <a:pt x="2256" y="113"/>
                </a:cubicBezTo>
                <a:close/>
                <a:moveTo>
                  <a:pt x="4870" y="0"/>
                </a:moveTo>
                <a:cubicBezTo>
                  <a:pt x="4074" y="0"/>
                  <a:pt x="3278" y="6"/>
                  <a:pt x="2483" y="18"/>
                </a:cubicBezTo>
                <a:cubicBezTo>
                  <a:pt x="1783" y="31"/>
                  <a:pt x="1078" y="27"/>
                  <a:pt x="373" y="72"/>
                </a:cubicBezTo>
                <a:cubicBezTo>
                  <a:pt x="360" y="72"/>
                  <a:pt x="351" y="91"/>
                  <a:pt x="355" y="104"/>
                </a:cubicBezTo>
                <a:cubicBezTo>
                  <a:pt x="341" y="109"/>
                  <a:pt x="328" y="127"/>
                  <a:pt x="337" y="145"/>
                </a:cubicBezTo>
                <a:cubicBezTo>
                  <a:pt x="401" y="245"/>
                  <a:pt x="482" y="318"/>
                  <a:pt x="564" y="395"/>
                </a:cubicBezTo>
                <a:cubicBezTo>
                  <a:pt x="414" y="491"/>
                  <a:pt x="264" y="573"/>
                  <a:pt x="100" y="641"/>
                </a:cubicBezTo>
                <a:cubicBezTo>
                  <a:pt x="64" y="659"/>
                  <a:pt x="64" y="709"/>
                  <a:pt x="87" y="741"/>
                </a:cubicBezTo>
                <a:cubicBezTo>
                  <a:pt x="150" y="827"/>
                  <a:pt x="214" y="914"/>
                  <a:pt x="282" y="1000"/>
                </a:cubicBezTo>
                <a:lnTo>
                  <a:pt x="364" y="1109"/>
                </a:lnTo>
                <a:cubicBezTo>
                  <a:pt x="391" y="1146"/>
                  <a:pt x="451" y="1200"/>
                  <a:pt x="455" y="1250"/>
                </a:cubicBezTo>
                <a:cubicBezTo>
                  <a:pt x="473" y="1282"/>
                  <a:pt x="469" y="1300"/>
                  <a:pt x="432" y="1309"/>
                </a:cubicBezTo>
                <a:cubicBezTo>
                  <a:pt x="410" y="1327"/>
                  <a:pt x="387" y="1350"/>
                  <a:pt x="364" y="1368"/>
                </a:cubicBezTo>
                <a:cubicBezTo>
                  <a:pt x="332" y="1396"/>
                  <a:pt x="296" y="1423"/>
                  <a:pt x="264" y="1450"/>
                </a:cubicBezTo>
                <a:cubicBezTo>
                  <a:pt x="187" y="1518"/>
                  <a:pt x="109" y="1582"/>
                  <a:pt x="28" y="1650"/>
                </a:cubicBezTo>
                <a:cubicBezTo>
                  <a:pt x="0" y="1673"/>
                  <a:pt x="9" y="1728"/>
                  <a:pt x="37" y="1750"/>
                </a:cubicBezTo>
                <a:cubicBezTo>
                  <a:pt x="178" y="1846"/>
                  <a:pt x="319" y="1941"/>
                  <a:pt x="460" y="2037"/>
                </a:cubicBezTo>
                <a:cubicBezTo>
                  <a:pt x="369" y="2082"/>
                  <a:pt x="278" y="2128"/>
                  <a:pt x="191" y="2173"/>
                </a:cubicBezTo>
                <a:cubicBezTo>
                  <a:pt x="160" y="2187"/>
                  <a:pt x="146" y="2242"/>
                  <a:pt x="173" y="2269"/>
                </a:cubicBezTo>
                <a:cubicBezTo>
                  <a:pt x="250" y="2346"/>
                  <a:pt x="332" y="2401"/>
                  <a:pt x="423" y="2446"/>
                </a:cubicBezTo>
                <a:cubicBezTo>
                  <a:pt x="405" y="2478"/>
                  <a:pt x="387" y="2514"/>
                  <a:pt x="369" y="2551"/>
                </a:cubicBezTo>
                <a:cubicBezTo>
                  <a:pt x="337" y="2587"/>
                  <a:pt x="314" y="2628"/>
                  <a:pt x="287" y="2669"/>
                </a:cubicBezTo>
                <a:cubicBezTo>
                  <a:pt x="269" y="2696"/>
                  <a:pt x="241" y="2724"/>
                  <a:pt x="223" y="2755"/>
                </a:cubicBezTo>
                <a:cubicBezTo>
                  <a:pt x="196" y="2769"/>
                  <a:pt x="205" y="2828"/>
                  <a:pt x="241" y="2828"/>
                </a:cubicBezTo>
                <a:lnTo>
                  <a:pt x="278" y="2828"/>
                </a:lnTo>
                <a:cubicBezTo>
                  <a:pt x="282" y="2828"/>
                  <a:pt x="291" y="2833"/>
                  <a:pt x="296" y="2833"/>
                </a:cubicBezTo>
                <a:lnTo>
                  <a:pt x="300" y="2833"/>
                </a:lnTo>
                <a:cubicBezTo>
                  <a:pt x="305" y="2833"/>
                  <a:pt x="310" y="2837"/>
                  <a:pt x="314" y="2837"/>
                </a:cubicBezTo>
                <a:cubicBezTo>
                  <a:pt x="366" y="2839"/>
                  <a:pt x="419" y="2839"/>
                  <a:pt x="471" y="2839"/>
                </a:cubicBezTo>
                <a:cubicBezTo>
                  <a:pt x="743" y="2839"/>
                  <a:pt x="1017" y="2822"/>
                  <a:pt x="1292" y="2815"/>
                </a:cubicBezTo>
                <a:cubicBezTo>
                  <a:pt x="1524" y="2810"/>
                  <a:pt x="1756" y="2805"/>
                  <a:pt x="1988" y="2805"/>
                </a:cubicBezTo>
                <a:cubicBezTo>
                  <a:pt x="3716" y="2865"/>
                  <a:pt x="5448" y="2892"/>
                  <a:pt x="7176" y="2892"/>
                </a:cubicBezTo>
                <a:cubicBezTo>
                  <a:pt x="7427" y="2896"/>
                  <a:pt x="7677" y="2896"/>
                  <a:pt x="7927" y="2901"/>
                </a:cubicBezTo>
                <a:cubicBezTo>
                  <a:pt x="8081" y="2902"/>
                  <a:pt x="8234" y="2902"/>
                  <a:pt x="8388" y="2902"/>
                </a:cubicBezTo>
                <a:cubicBezTo>
                  <a:pt x="8948" y="2902"/>
                  <a:pt x="9508" y="2895"/>
                  <a:pt x="10064" y="2874"/>
                </a:cubicBezTo>
                <a:cubicBezTo>
                  <a:pt x="10078" y="2869"/>
                  <a:pt x="10082" y="2869"/>
                  <a:pt x="10092" y="2865"/>
                </a:cubicBezTo>
                <a:lnTo>
                  <a:pt x="10137" y="2865"/>
                </a:lnTo>
                <a:cubicBezTo>
                  <a:pt x="10151" y="2865"/>
                  <a:pt x="10160" y="2860"/>
                  <a:pt x="10169" y="2855"/>
                </a:cubicBezTo>
                <a:cubicBezTo>
                  <a:pt x="10205" y="2855"/>
                  <a:pt x="10237" y="2819"/>
                  <a:pt x="10214" y="2774"/>
                </a:cubicBezTo>
                <a:cubicBezTo>
                  <a:pt x="10132" y="2624"/>
                  <a:pt x="10046" y="2473"/>
                  <a:pt x="9973" y="2323"/>
                </a:cubicBezTo>
                <a:cubicBezTo>
                  <a:pt x="9955" y="2287"/>
                  <a:pt x="9923" y="2242"/>
                  <a:pt x="9914" y="2205"/>
                </a:cubicBezTo>
                <a:cubicBezTo>
                  <a:pt x="9905" y="2137"/>
                  <a:pt x="9937" y="2119"/>
                  <a:pt x="9987" y="2091"/>
                </a:cubicBezTo>
                <a:cubicBezTo>
                  <a:pt x="10060" y="2051"/>
                  <a:pt x="10142" y="2005"/>
                  <a:pt x="10219" y="1964"/>
                </a:cubicBezTo>
                <a:cubicBezTo>
                  <a:pt x="10255" y="1941"/>
                  <a:pt x="10255" y="1887"/>
                  <a:pt x="10219" y="1860"/>
                </a:cubicBezTo>
                <a:cubicBezTo>
                  <a:pt x="10064" y="1741"/>
                  <a:pt x="9937" y="1596"/>
                  <a:pt x="9837" y="1423"/>
                </a:cubicBezTo>
                <a:cubicBezTo>
                  <a:pt x="9932" y="1364"/>
                  <a:pt x="10023" y="1300"/>
                  <a:pt x="10119" y="1241"/>
                </a:cubicBezTo>
                <a:cubicBezTo>
                  <a:pt x="10151" y="1218"/>
                  <a:pt x="10160" y="1182"/>
                  <a:pt x="10132" y="1150"/>
                </a:cubicBezTo>
                <a:cubicBezTo>
                  <a:pt x="10046" y="1027"/>
                  <a:pt x="9864" y="800"/>
                  <a:pt x="9891" y="636"/>
                </a:cubicBezTo>
                <a:cubicBezTo>
                  <a:pt x="9901" y="554"/>
                  <a:pt x="9955" y="463"/>
                  <a:pt x="9991" y="386"/>
                </a:cubicBezTo>
                <a:cubicBezTo>
                  <a:pt x="10028" y="300"/>
                  <a:pt x="10069" y="213"/>
                  <a:pt x="10101" y="122"/>
                </a:cubicBezTo>
                <a:cubicBezTo>
                  <a:pt x="10107" y="103"/>
                  <a:pt x="10090" y="88"/>
                  <a:pt x="10073" y="88"/>
                </a:cubicBezTo>
                <a:cubicBezTo>
                  <a:pt x="10067" y="88"/>
                  <a:pt x="10060" y="90"/>
                  <a:pt x="10055" y="95"/>
                </a:cubicBezTo>
                <a:cubicBezTo>
                  <a:pt x="10051" y="95"/>
                  <a:pt x="10051" y="100"/>
                  <a:pt x="10051" y="100"/>
                </a:cubicBezTo>
                <a:cubicBezTo>
                  <a:pt x="10041" y="95"/>
                  <a:pt x="10032" y="91"/>
                  <a:pt x="10023" y="91"/>
                </a:cubicBezTo>
                <a:cubicBezTo>
                  <a:pt x="8308" y="28"/>
                  <a:pt x="6588" y="0"/>
                  <a:pt x="48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3" name="Google Shape;613;p39"/>
          <p:cNvGrpSpPr/>
          <p:nvPr/>
        </p:nvGrpSpPr>
        <p:grpSpPr>
          <a:xfrm>
            <a:off x="4773915" y="3794258"/>
            <a:ext cx="1923553" cy="836291"/>
            <a:chOff x="6849865" y="612908"/>
            <a:chExt cx="1923553" cy="836291"/>
          </a:xfrm>
        </p:grpSpPr>
        <p:sp>
          <p:nvSpPr>
            <p:cNvPr id="614" name="Google Shape;614;p39"/>
            <p:cNvSpPr/>
            <p:nvPr/>
          </p:nvSpPr>
          <p:spPr>
            <a:xfrm rot="635354">
              <a:off x="6897617" y="788822"/>
              <a:ext cx="1834780" cy="475154"/>
            </a:xfrm>
            <a:custGeom>
              <a:avLst/>
              <a:gdLst/>
              <a:ahLst/>
              <a:cxnLst/>
              <a:rect l="l" t="t" r="r" b="b"/>
              <a:pathLst>
                <a:path w="10101" h="2745" extrusionOk="0">
                  <a:moveTo>
                    <a:pt x="4266" y="1"/>
                  </a:moveTo>
                  <a:cubicBezTo>
                    <a:pt x="3893" y="1"/>
                    <a:pt x="264" y="55"/>
                    <a:pt x="264" y="55"/>
                  </a:cubicBezTo>
                  <a:lnTo>
                    <a:pt x="601" y="310"/>
                  </a:lnTo>
                  <a:lnTo>
                    <a:pt x="537" y="405"/>
                  </a:lnTo>
                  <a:lnTo>
                    <a:pt x="73" y="683"/>
                  </a:lnTo>
                  <a:cubicBezTo>
                    <a:pt x="73" y="683"/>
                    <a:pt x="514" y="1219"/>
                    <a:pt x="464" y="1242"/>
                  </a:cubicBezTo>
                  <a:cubicBezTo>
                    <a:pt x="414" y="1269"/>
                    <a:pt x="0" y="1656"/>
                    <a:pt x="0" y="1656"/>
                  </a:cubicBezTo>
                  <a:lnTo>
                    <a:pt x="487" y="1970"/>
                  </a:lnTo>
                  <a:lnTo>
                    <a:pt x="164" y="2179"/>
                  </a:lnTo>
                  <a:lnTo>
                    <a:pt x="396" y="2397"/>
                  </a:lnTo>
                  <a:lnTo>
                    <a:pt x="200" y="2743"/>
                  </a:lnTo>
                  <a:cubicBezTo>
                    <a:pt x="200" y="2743"/>
                    <a:pt x="541" y="2703"/>
                    <a:pt x="724" y="2703"/>
                  </a:cubicBezTo>
                  <a:cubicBezTo>
                    <a:pt x="755" y="2703"/>
                    <a:pt x="781" y="2704"/>
                    <a:pt x="801" y="2706"/>
                  </a:cubicBezTo>
                  <a:cubicBezTo>
                    <a:pt x="824" y="2709"/>
                    <a:pt x="890" y="2710"/>
                    <a:pt x="984" y="2710"/>
                  </a:cubicBezTo>
                  <a:cubicBezTo>
                    <a:pt x="1314" y="2710"/>
                    <a:pt x="1994" y="2699"/>
                    <a:pt x="2447" y="2699"/>
                  </a:cubicBezTo>
                  <a:cubicBezTo>
                    <a:pt x="2642" y="2699"/>
                    <a:pt x="2795" y="2701"/>
                    <a:pt x="2861" y="2706"/>
                  </a:cubicBezTo>
                  <a:cubicBezTo>
                    <a:pt x="3129" y="2729"/>
                    <a:pt x="6385" y="2720"/>
                    <a:pt x="7258" y="2738"/>
                  </a:cubicBezTo>
                  <a:cubicBezTo>
                    <a:pt x="7551" y="2743"/>
                    <a:pt x="7960" y="2744"/>
                    <a:pt x="8376" y="2744"/>
                  </a:cubicBezTo>
                  <a:cubicBezTo>
                    <a:pt x="9207" y="2744"/>
                    <a:pt x="10064" y="2738"/>
                    <a:pt x="10064" y="2738"/>
                  </a:cubicBezTo>
                  <a:lnTo>
                    <a:pt x="9928" y="2511"/>
                  </a:lnTo>
                  <a:cubicBezTo>
                    <a:pt x="9928" y="2511"/>
                    <a:pt x="9737" y="2120"/>
                    <a:pt x="9759" y="2065"/>
                  </a:cubicBezTo>
                  <a:cubicBezTo>
                    <a:pt x="9782" y="2011"/>
                    <a:pt x="10101" y="1851"/>
                    <a:pt x="10101" y="1851"/>
                  </a:cubicBezTo>
                  <a:cubicBezTo>
                    <a:pt x="10101" y="1851"/>
                    <a:pt x="9869" y="1692"/>
                    <a:pt x="9791" y="1606"/>
                  </a:cubicBezTo>
                  <a:cubicBezTo>
                    <a:pt x="9709" y="1519"/>
                    <a:pt x="9646" y="1301"/>
                    <a:pt x="9646" y="1301"/>
                  </a:cubicBezTo>
                  <a:lnTo>
                    <a:pt x="10010" y="1156"/>
                  </a:lnTo>
                  <a:cubicBezTo>
                    <a:pt x="10010" y="1156"/>
                    <a:pt x="9923" y="1028"/>
                    <a:pt x="9832" y="942"/>
                  </a:cubicBezTo>
                  <a:cubicBezTo>
                    <a:pt x="9746" y="856"/>
                    <a:pt x="9755" y="633"/>
                    <a:pt x="9782" y="483"/>
                  </a:cubicBezTo>
                  <a:cubicBezTo>
                    <a:pt x="9814" y="333"/>
                    <a:pt x="10010" y="73"/>
                    <a:pt x="10010" y="73"/>
                  </a:cubicBezTo>
                  <a:lnTo>
                    <a:pt x="10010" y="73"/>
                  </a:lnTo>
                  <a:lnTo>
                    <a:pt x="9900" y="96"/>
                  </a:lnTo>
                  <a:lnTo>
                    <a:pt x="8841" y="55"/>
                  </a:lnTo>
                  <a:cubicBezTo>
                    <a:pt x="8841" y="55"/>
                    <a:pt x="7354" y="42"/>
                    <a:pt x="6935" y="28"/>
                  </a:cubicBezTo>
                  <a:cubicBezTo>
                    <a:pt x="6517" y="19"/>
                    <a:pt x="4643" y="1"/>
                    <a:pt x="42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9"/>
            <p:cNvSpPr/>
            <p:nvPr/>
          </p:nvSpPr>
          <p:spPr>
            <a:xfrm rot="635354">
              <a:off x="6880175" y="779801"/>
              <a:ext cx="1862935" cy="502503"/>
            </a:xfrm>
            <a:custGeom>
              <a:avLst/>
              <a:gdLst/>
              <a:ahLst/>
              <a:cxnLst/>
              <a:rect l="l" t="t" r="r" b="b"/>
              <a:pathLst>
                <a:path w="10256" h="2903" extrusionOk="0">
                  <a:moveTo>
                    <a:pt x="4139" y="113"/>
                  </a:moveTo>
                  <a:cubicBezTo>
                    <a:pt x="5398" y="118"/>
                    <a:pt x="6654" y="131"/>
                    <a:pt x="7909" y="159"/>
                  </a:cubicBezTo>
                  <a:cubicBezTo>
                    <a:pt x="8600" y="172"/>
                    <a:pt x="9296" y="195"/>
                    <a:pt x="9987" y="213"/>
                  </a:cubicBezTo>
                  <a:cubicBezTo>
                    <a:pt x="9946" y="282"/>
                    <a:pt x="9914" y="354"/>
                    <a:pt x="9878" y="427"/>
                  </a:cubicBezTo>
                  <a:cubicBezTo>
                    <a:pt x="9832" y="509"/>
                    <a:pt x="9764" y="604"/>
                    <a:pt x="9773" y="700"/>
                  </a:cubicBezTo>
                  <a:cubicBezTo>
                    <a:pt x="9782" y="786"/>
                    <a:pt x="9832" y="868"/>
                    <a:pt x="9869" y="936"/>
                  </a:cubicBezTo>
                  <a:cubicBezTo>
                    <a:pt x="9910" y="1018"/>
                    <a:pt x="9960" y="1096"/>
                    <a:pt x="10010" y="1173"/>
                  </a:cubicBezTo>
                  <a:cubicBezTo>
                    <a:pt x="9919" y="1232"/>
                    <a:pt x="9828" y="1291"/>
                    <a:pt x="9732" y="1350"/>
                  </a:cubicBezTo>
                  <a:cubicBezTo>
                    <a:pt x="9705" y="1368"/>
                    <a:pt x="9691" y="1405"/>
                    <a:pt x="9710" y="1432"/>
                  </a:cubicBezTo>
                  <a:cubicBezTo>
                    <a:pt x="9805" y="1614"/>
                    <a:pt x="9932" y="1773"/>
                    <a:pt x="10082" y="1900"/>
                  </a:cubicBezTo>
                  <a:cubicBezTo>
                    <a:pt x="10005" y="1941"/>
                    <a:pt x="9928" y="1982"/>
                    <a:pt x="9860" y="2032"/>
                  </a:cubicBezTo>
                  <a:cubicBezTo>
                    <a:pt x="9805" y="2073"/>
                    <a:pt x="9778" y="2123"/>
                    <a:pt x="9791" y="2196"/>
                  </a:cubicBezTo>
                  <a:cubicBezTo>
                    <a:pt x="9814" y="2296"/>
                    <a:pt x="9882" y="2401"/>
                    <a:pt x="9928" y="2492"/>
                  </a:cubicBezTo>
                  <a:cubicBezTo>
                    <a:pt x="9973" y="2573"/>
                    <a:pt x="10019" y="2660"/>
                    <a:pt x="10064" y="2742"/>
                  </a:cubicBezTo>
                  <a:cubicBezTo>
                    <a:pt x="9009" y="2755"/>
                    <a:pt x="7959" y="2760"/>
                    <a:pt x="6908" y="2760"/>
                  </a:cubicBezTo>
                  <a:cubicBezTo>
                    <a:pt x="5521" y="2730"/>
                    <a:pt x="4134" y="2677"/>
                    <a:pt x="2743" y="2677"/>
                  </a:cubicBezTo>
                  <a:cubicBezTo>
                    <a:pt x="2639" y="2677"/>
                    <a:pt x="2534" y="2677"/>
                    <a:pt x="2429" y="2678"/>
                  </a:cubicBezTo>
                  <a:cubicBezTo>
                    <a:pt x="2074" y="2678"/>
                    <a:pt x="1719" y="2683"/>
                    <a:pt x="1360" y="2692"/>
                  </a:cubicBezTo>
                  <a:cubicBezTo>
                    <a:pt x="1351" y="2696"/>
                    <a:pt x="1337" y="2696"/>
                    <a:pt x="1324" y="2696"/>
                  </a:cubicBezTo>
                  <a:cubicBezTo>
                    <a:pt x="1028" y="2687"/>
                    <a:pt x="737" y="2683"/>
                    <a:pt x="441" y="2678"/>
                  </a:cubicBezTo>
                  <a:cubicBezTo>
                    <a:pt x="482" y="2601"/>
                    <a:pt x="519" y="2523"/>
                    <a:pt x="560" y="2451"/>
                  </a:cubicBezTo>
                  <a:cubicBezTo>
                    <a:pt x="582" y="2414"/>
                    <a:pt x="569" y="2369"/>
                    <a:pt x="528" y="2355"/>
                  </a:cubicBezTo>
                  <a:cubicBezTo>
                    <a:pt x="455" y="2328"/>
                    <a:pt x="391" y="2292"/>
                    <a:pt x="328" y="2242"/>
                  </a:cubicBezTo>
                  <a:cubicBezTo>
                    <a:pt x="423" y="2196"/>
                    <a:pt x="514" y="2151"/>
                    <a:pt x="610" y="2105"/>
                  </a:cubicBezTo>
                  <a:cubicBezTo>
                    <a:pt x="651" y="2082"/>
                    <a:pt x="646" y="2019"/>
                    <a:pt x="614" y="1996"/>
                  </a:cubicBezTo>
                  <a:cubicBezTo>
                    <a:pt x="464" y="1891"/>
                    <a:pt x="319" y="1791"/>
                    <a:pt x="173" y="1691"/>
                  </a:cubicBezTo>
                  <a:cubicBezTo>
                    <a:pt x="250" y="1623"/>
                    <a:pt x="332" y="1555"/>
                    <a:pt x="414" y="1487"/>
                  </a:cubicBezTo>
                  <a:cubicBezTo>
                    <a:pt x="478" y="1437"/>
                    <a:pt x="605" y="1368"/>
                    <a:pt x="601" y="1268"/>
                  </a:cubicBezTo>
                  <a:cubicBezTo>
                    <a:pt x="601" y="1173"/>
                    <a:pt x="487" y="1073"/>
                    <a:pt x="437" y="1005"/>
                  </a:cubicBezTo>
                  <a:lnTo>
                    <a:pt x="223" y="723"/>
                  </a:lnTo>
                  <a:cubicBezTo>
                    <a:pt x="382" y="650"/>
                    <a:pt x="542" y="563"/>
                    <a:pt x="687" y="459"/>
                  </a:cubicBezTo>
                  <a:cubicBezTo>
                    <a:pt x="714" y="436"/>
                    <a:pt x="733" y="377"/>
                    <a:pt x="687" y="359"/>
                  </a:cubicBezTo>
                  <a:cubicBezTo>
                    <a:pt x="573" y="300"/>
                    <a:pt x="482" y="204"/>
                    <a:pt x="382" y="118"/>
                  </a:cubicBezTo>
                  <a:lnTo>
                    <a:pt x="382" y="118"/>
                  </a:lnTo>
                  <a:cubicBezTo>
                    <a:pt x="560" y="123"/>
                    <a:pt x="739" y="125"/>
                    <a:pt x="917" y="125"/>
                  </a:cubicBezTo>
                  <a:cubicBezTo>
                    <a:pt x="1364" y="125"/>
                    <a:pt x="1811" y="113"/>
                    <a:pt x="2256" y="113"/>
                  </a:cubicBezTo>
                  <a:close/>
                  <a:moveTo>
                    <a:pt x="4870" y="0"/>
                  </a:moveTo>
                  <a:cubicBezTo>
                    <a:pt x="4074" y="0"/>
                    <a:pt x="3278" y="6"/>
                    <a:pt x="2483" y="18"/>
                  </a:cubicBezTo>
                  <a:cubicBezTo>
                    <a:pt x="1783" y="31"/>
                    <a:pt x="1078" y="27"/>
                    <a:pt x="373" y="72"/>
                  </a:cubicBezTo>
                  <a:cubicBezTo>
                    <a:pt x="360" y="72"/>
                    <a:pt x="351" y="91"/>
                    <a:pt x="355" y="104"/>
                  </a:cubicBezTo>
                  <a:cubicBezTo>
                    <a:pt x="341" y="109"/>
                    <a:pt x="328" y="127"/>
                    <a:pt x="337" y="145"/>
                  </a:cubicBezTo>
                  <a:cubicBezTo>
                    <a:pt x="401" y="245"/>
                    <a:pt x="482" y="318"/>
                    <a:pt x="564" y="395"/>
                  </a:cubicBezTo>
                  <a:cubicBezTo>
                    <a:pt x="414" y="491"/>
                    <a:pt x="264" y="573"/>
                    <a:pt x="100" y="641"/>
                  </a:cubicBezTo>
                  <a:cubicBezTo>
                    <a:pt x="64" y="659"/>
                    <a:pt x="64" y="709"/>
                    <a:pt x="87" y="741"/>
                  </a:cubicBezTo>
                  <a:cubicBezTo>
                    <a:pt x="150" y="827"/>
                    <a:pt x="214" y="914"/>
                    <a:pt x="282" y="1000"/>
                  </a:cubicBezTo>
                  <a:lnTo>
                    <a:pt x="364" y="1109"/>
                  </a:lnTo>
                  <a:cubicBezTo>
                    <a:pt x="391" y="1146"/>
                    <a:pt x="451" y="1200"/>
                    <a:pt x="455" y="1250"/>
                  </a:cubicBezTo>
                  <a:cubicBezTo>
                    <a:pt x="473" y="1282"/>
                    <a:pt x="469" y="1300"/>
                    <a:pt x="432" y="1309"/>
                  </a:cubicBezTo>
                  <a:cubicBezTo>
                    <a:pt x="410" y="1327"/>
                    <a:pt x="387" y="1350"/>
                    <a:pt x="364" y="1368"/>
                  </a:cubicBezTo>
                  <a:cubicBezTo>
                    <a:pt x="332" y="1396"/>
                    <a:pt x="296" y="1423"/>
                    <a:pt x="264" y="1450"/>
                  </a:cubicBezTo>
                  <a:cubicBezTo>
                    <a:pt x="187" y="1518"/>
                    <a:pt x="109" y="1582"/>
                    <a:pt x="28" y="1650"/>
                  </a:cubicBezTo>
                  <a:cubicBezTo>
                    <a:pt x="0" y="1673"/>
                    <a:pt x="9" y="1728"/>
                    <a:pt x="37" y="1750"/>
                  </a:cubicBezTo>
                  <a:cubicBezTo>
                    <a:pt x="178" y="1846"/>
                    <a:pt x="319" y="1941"/>
                    <a:pt x="460" y="2037"/>
                  </a:cubicBezTo>
                  <a:cubicBezTo>
                    <a:pt x="369" y="2082"/>
                    <a:pt x="278" y="2128"/>
                    <a:pt x="191" y="2173"/>
                  </a:cubicBezTo>
                  <a:cubicBezTo>
                    <a:pt x="160" y="2187"/>
                    <a:pt x="146" y="2242"/>
                    <a:pt x="173" y="2269"/>
                  </a:cubicBezTo>
                  <a:cubicBezTo>
                    <a:pt x="250" y="2346"/>
                    <a:pt x="332" y="2401"/>
                    <a:pt x="423" y="2446"/>
                  </a:cubicBezTo>
                  <a:cubicBezTo>
                    <a:pt x="405" y="2478"/>
                    <a:pt x="387" y="2514"/>
                    <a:pt x="369" y="2551"/>
                  </a:cubicBezTo>
                  <a:cubicBezTo>
                    <a:pt x="337" y="2587"/>
                    <a:pt x="314" y="2628"/>
                    <a:pt x="287" y="2669"/>
                  </a:cubicBezTo>
                  <a:cubicBezTo>
                    <a:pt x="269" y="2696"/>
                    <a:pt x="241" y="2724"/>
                    <a:pt x="223" y="2755"/>
                  </a:cubicBezTo>
                  <a:cubicBezTo>
                    <a:pt x="196" y="2769"/>
                    <a:pt x="205" y="2828"/>
                    <a:pt x="241" y="2828"/>
                  </a:cubicBezTo>
                  <a:lnTo>
                    <a:pt x="278" y="2828"/>
                  </a:lnTo>
                  <a:cubicBezTo>
                    <a:pt x="282" y="2828"/>
                    <a:pt x="291" y="2833"/>
                    <a:pt x="296" y="2833"/>
                  </a:cubicBezTo>
                  <a:lnTo>
                    <a:pt x="300" y="2833"/>
                  </a:lnTo>
                  <a:cubicBezTo>
                    <a:pt x="305" y="2833"/>
                    <a:pt x="310" y="2837"/>
                    <a:pt x="314" y="2837"/>
                  </a:cubicBezTo>
                  <a:cubicBezTo>
                    <a:pt x="366" y="2839"/>
                    <a:pt x="419" y="2839"/>
                    <a:pt x="471" y="2839"/>
                  </a:cubicBezTo>
                  <a:cubicBezTo>
                    <a:pt x="743" y="2839"/>
                    <a:pt x="1017" y="2822"/>
                    <a:pt x="1292" y="2815"/>
                  </a:cubicBezTo>
                  <a:cubicBezTo>
                    <a:pt x="1524" y="2810"/>
                    <a:pt x="1756" y="2805"/>
                    <a:pt x="1988" y="2805"/>
                  </a:cubicBezTo>
                  <a:cubicBezTo>
                    <a:pt x="3716" y="2865"/>
                    <a:pt x="5448" y="2892"/>
                    <a:pt x="7176" y="2892"/>
                  </a:cubicBezTo>
                  <a:cubicBezTo>
                    <a:pt x="7427" y="2896"/>
                    <a:pt x="7677" y="2896"/>
                    <a:pt x="7927" y="2901"/>
                  </a:cubicBezTo>
                  <a:cubicBezTo>
                    <a:pt x="8081" y="2902"/>
                    <a:pt x="8234" y="2902"/>
                    <a:pt x="8388" y="2902"/>
                  </a:cubicBezTo>
                  <a:cubicBezTo>
                    <a:pt x="8948" y="2902"/>
                    <a:pt x="9508" y="2895"/>
                    <a:pt x="10064" y="2874"/>
                  </a:cubicBezTo>
                  <a:cubicBezTo>
                    <a:pt x="10078" y="2869"/>
                    <a:pt x="10082" y="2869"/>
                    <a:pt x="10092" y="2865"/>
                  </a:cubicBezTo>
                  <a:lnTo>
                    <a:pt x="10137" y="2865"/>
                  </a:lnTo>
                  <a:cubicBezTo>
                    <a:pt x="10151" y="2865"/>
                    <a:pt x="10160" y="2860"/>
                    <a:pt x="10169" y="2855"/>
                  </a:cubicBezTo>
                  <a:cubicBezTo>
                    <a:pt x="10205" y="2855"/>
                    <a:pt x="10237" y="2819"/>
                    <a:pt x="10214" y="2774"/>
                  </a:cubicBezTo>
                  <a:cubicBezTo>
                    <a:pt x="10132" y="2624"/>
                    <a:pt x="10046" y="2473"/>
                    <a:pt x="9973" y="2323"/>
                  </a:cubicBezTo>
                  <a:cubicBezTo>
                    <a:pt x="9955" y="2287"/>
                    <a:pt x="9923" y="2242"/>
                    <a:pt x="9914" y="2205"/>
                  </a:cubicBezTo>
                  <a:cubicBezTo>
                    <a:pt x="9905" y="2137"/>
                    <a:pt x="9937" y="2119"/>
                    <a:pt x="9987" y="2091"/>
                  </a:cubicBezTo>
                  <a:cubicBezTo>
                    <a:pt x="10060" y="2051"/>
                    <a:pt x="10142" y="2005"/>
                    <a:pt x="10219" y="1964"/>
                  </a:cubicBezTo>
                  <a:cubicBezTo>
                    <a:pt x="10255" y="1941"/>
                    <a:pt x="10255" y="1887"/>
                    <a:pt x="10219" y="1860"/>
                  </a:cubicBezTo>
                  <a:cubicBezTo>
                    <a:pt x="10064" y="1741"/>
                    <a:pt x="9937" y="1596"/>
                    <a:pt x="9837" y="1423"/>
                  </a:cubicBezTo>
                  <a:cubicBezTo>
                    <a:pt x="9932" y="1364"/>
                    <a:pt x="10023" y="1300"/>
                    <a:pt x="10119" y="1241"/>
                  </a:cubicBezTo>
                  <a:cubicBezTo>
                    <a:pt x="10151" y="1218"/>
                    <a:pt x="10160" y="1182"/>
                    <a:pt x="10132" y="1150"/>
                  </a:cubicBezTo>
                  <a:cubicBezTo>
                    <a:pt x="10046" y="1027"/>
                    <a:pt x="9864" y="800"/>
                    <a:pt x="9891" y="636"/>
                  </a:cubicBezTo>
                  <a:cubicBezTo>
                    <a:pt x="9901" y="554"/>
                    <a:pt x="9955" y="463"/>
                    <a:pt x="9991" y="386"/>
                  </a:cubicBezTo>
                  <a:cubicBezTo>
                    <a:pt x="10028" y="300"/>
                    <a:pt x="10069" y="213"/>
                    <a:pt x="10101" y="122"/>
                  </a:cubicBezTo>
                  <a:cubicBezTo>
                    <a:pt x="10107" y="103"/>
                    <a:pt x="10090" y="88"/>
                    <a:pt x="10073" y="88"/>
                  </a:cubicBezTo>
                  <a:cubicBezTo>
                    <a:pt x="10067" y="88"/>
                    <a:pt x="10060" y="90"/>
                    <a:pt x="10055" y="95"/>
                  </a:cubicBezTo>
                  <a:cubicBezTo>
                    <a:pt x="10051" y="95"/>
                    <a:pt x="10051" y="100"/>
                    <a:pt x="10051" y="100"/>
                  </a:cubicBezTo>
                  <a:cubicBezTo>
                    <a:pt x="10041" y="95"/>
                    <a:pt x="10032" y="91"/>
                    <a:pt x="10023" y="91"/>
                  </a:cubicBezTo>
                  <a:cubicBezTo>
                    <a:pt x="8308" y="28"/>
                    <a:pt x="6588" y="0"/>
                    <a:pt x="4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2BC625E5-D59E-4317-9632-53734BD0C8A7}"/>
              </a:ext>
            </a:extLst>
          </p:cNvPr>
          <p:cNvSpPr txBox="1"/>
          <p:nvPr/>
        </p:nvSpPr>
        <p:spPr>
          <a:xfrm>
            <a:off x="4483142" y="4666020"/>
            <a:ext cx="46291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chemeClr val="dk1"/>
                </a:solidFill>
                <a:latin typeface="Calligraffitti"/>
                <a:sym typeface="Calligraffitti"/>
              </a:rPr>
              <a:t>Design by </a:t>
            </a:r>
            <a:r>
              <a:rPr lang="en-US" sz="1200" b="1" dirty="0" err="1">
                <a:solidFill>
                  <a:schemeClr val="dk1"/>
                </a:solidFill>
                <a:latin typeface="Calligraffitti"/>
                <a:sym typeface="Calligraffitti"/>
              </a:rPr>
              <a:t>Loginova</a:t>
            </a:r>
            <a:r>
              <a:rPr lang="en-US" sz="1200" b="1" dirty="0">
                <a:solidFill>
                  <a:schemeClr val="dk1"/>
                </a:solidFill>
                <a:latin typeface="Calligraffitti"/>
                <a:sym typeface="Calligraffitti"/>
              </a:rPr>
              <a:t> Sofia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anny's Recipe Book by Slidesgo">
  <a:themeElements>
    <a:clrScheme name="Simple Light">
      <a:dk1>
        <a:srgbClr val="5A3E3A"/>
      </a:dk1>
      <a:lt1>
        <a:srgbClr val="FAF8F4"/>
      </a:lt1>
      <a:dk2>
        <a:srgbClr val="5A3E3A"/>
      </a:dk2>
      <a:lt2>
        <a:srgbClr val="FAF8F4"/>
      </a:lt2>
      <a:accent1>
        <a:srgbClr val="5A3E3A"/>
      </a:accent1>
      <a:accent2>
        <a:srgbClr val="FAF8F4"/>
      </a:accent2>
      <a:accent3>
        <a:srgbClr val="5A3E3A"/>
      </a:accent3>
      <a:accent4>
        <a:srgbClr val="FAF8F4"/>
      </a:accent4>
      <a:accent5>
        <a:srgbClr val="5A3E3A"/>
      </a:accent5>
      <a:accent6>
        <a:srgbClr val="FAF8F4"/>
      </a:accent6>
      <a:hlink>
        <a:srgbClr val="5A3E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110</Words>
  <Application>Microsoft Office PowerPoint</Application>
  <PresentationFormat>Экран (16:9)</PresentationFormat>
  <Paragraphs>12</Paragraphs>
  <Slides>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Calligraffitti</vt:lpstr>
      <vt:lpstr>Nunito</vt:lpstr>
      <vt:lpstr>Coming Soon</vt:lpstr>
      <vt:lpstr>Granny's Recipe Book by Slidesgo</vt:lpstr>
      <vt:lpstr>The idea is...</vt:lpstr>
      <vt:lpstr>Little bit about Borscht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Granny’s recipe book</dc:title>
  <dc:creator>ᅠᅠ</dc:creator>
  <cp:lastModifiedBy>S L</cp:lastModifiedBy>
  <cp:revision>5</cp:revision>
  <dcterms:modified xsi:type="dcterms:W3CDTF">2022-04-18T18:27:56Z</dcterms:modified>
</cp:coreProperties>
</file>