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Forum"/>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Forum-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8aacff53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8aacff53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58aacff53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58aacff53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8aacff53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8aacff53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8aacff53_1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8aacff53_1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8aacff53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8aacff53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8aacff53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8aacff53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8aacff53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8aacff53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8aacff53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8aacff53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8aacff53_1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8aacff53_1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2700" y="879550"/>
            <a:ext cx="4763700" cy="1873800"/>
          </a:xfrm>
          <a:prstGeom prst="rect">
            <a:avLst/>
          </a:prstGeom>
        </p:spPr>
        <p:txBody>
          <a:bodyPr anchorCtr="0" anchor="b" bIns="0" lIns="0" spcFirstLastPara="1" rIns="0" wrap="square" tIns="0">
            <a:noAutofit/>
          </a:bodyPr>
          <a:lstStyle>
            <a:lvl1pPr lvl="0">
              <a:lnSpc>
                <a:spcPct val="90000"/>
              </a:lnSpc>
              <a:spcBef>
                <a:spcPts val="0"/>
              </a:spcBef>
              <a:spcAft>
                <a:spcPts val="0"/>
              </a:spcAft>
              <a:buSzPts val="5600"/>
              <a:buNone/>
              <a:defRPr sz="60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2700" y="2856325"/>
            <a:ext cx="4763700" cy="376500"/>
          </a:xfrm>
          <a:prstGeom prst="rect">
            <a:avLst/>
          </a:prstGeom>
        </p:spPr>
        <p:txBody>
          <a:bodyPr anchorCtr="0" anchor="b" bIns="0" lIns="0" spcFirstLastPara="1" rIns="0" wrap="square" tIns="0">
            <a:noAutofit/>
          </a:bodyPr>
          <a:lstStyle>
            <a:lvl1pPr lvl="0">
              <a:lnSpc>
                <a:spcPct val="100000"/>
              </a:lnSpc>
              <a:spcBef>
                <a:spcPts val="0"/>
              </a:spcBef>
              <a:spcAft>
                <a:spcPts val="0"/>
              </a:spcAft>
              <a:buSzPts val="1600"/>
              <a:buNone/>
              <a:defRPr sz="1600">
                <a:solidFill>
                  <a:srgbClr val="FFFFFF"/>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cxnSp>
        <p:nvCxnSpPr>
          <p:cNvPr id="11" name="Google Shape;11;p2"/>
          <p:cNvCxnSpPr/>
          <p:nvPr/>
        </p:nvCxnSpPr>
        <p:spPr>
          <a:xfrm>
            <a:off x="534900" y="311525"/>
            <a:ext cx="8074200" cy="0"/>
          </a:xfrm>
          <a:prstGeom prst="straightConnector1">
            <a:avLst/>
          </a:prstGeom>
          <a:noFill/>
          <a:ln cap="flat" cmpd="sng" w="9525">
            <a:solidFill>
              <a:srgbClr val="FFFFFF"/>
            </a:solidFill>
            <a:prstDash val="solid"/>
            <a:round/>
            <a:headEnd len="med" w="med" type="none"/>
            <a:tailEnd len="med" w="med" type="none"/>
          </a:ln>
        </p:spPr>
      </p:cxnSp>
      <p:cxnSp>
        <p:nvCxnSpPr>
          <p:cNvPr id="12" name="Google Shape;12;p2"/>
          <p:cNvCxnSpPr/>
          <p:nvPr/>
        </p:nvCxnSpPr>
        <p:spPr>
          <a:xfrm>
            <a:off x="534900" y="4829738"/>
            <a:ext cx="80742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35">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AFAFA"/>
        </a:solidFill>
      </p:bgPr>
    </p:bg>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722700" y="2856550"/>
            <a:ext cx="7698600" cy="12927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subTitle"/>
          </p:nvPr>
        </p:nvSpPr>
        <p:spPr>
          <a:xfrm>
            <a:off x="722700" y="4282375"/>
            <a:ext cx="7698600" cy="321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49" name="Google Shape;49;p11"/>
          <p:cNvCxnSpPr/>
          <p:nvPr/>
        </p:nvCxnSpPr>
        <p:spPr>
          <a:xfrm>
            <a:off x="534900" y="4829738"/>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51" name="Shape 51"/>
        <p:cNvGrpSpPr/>
        <p:nvPr/>
      </p:nvGrpSpPr>
      <p:grpSpPr>
        <a:xfrm>
          <a:off x="0" y="0"/>
          <a:ext cx="0" cy="0"/>
          <a:chOff x="0" y="0"/>
          <a:chExt cx="0" cy="0"/>
        </a:xfrm>
      </p:grpSpPr>
      <p:sp>
        <p:nvSpPr>
          <p:cNvPr id="52" name="Google Shape;52;p13"/>
          <p:cNvSpPr txBox="1"/>
          <p:nvPr>
            <p:ph hasCustomPrompt="1" type="title"/>
          </p:nvPr>
        </p:nvSpPr>
        <p:spPr>
          <a:xfrm>
            <a:off x="951300" y="752150"/>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p13"/>
          <p:cNvSpPr txBox="1"/>
          <p:nvPr>
            <p:ph idx="1" type="subTitle"/>
          </p:nvPr>
        </p:nvSpPr>
        <p:spPr>
          <a:xfrm>
            <a:off x="1189225" y="2008950"/>
            <a:ext cx="20484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 name="Google Shape;54;p13"/>
          <p:cNvSpPr txBox="1"/>
          <p:nvPr>
            <p:ph idx="2" type="title"/>
          </p:nvPr>
        </p:nvSpPr>
        <p:spPr>
          <a:xfrm>
            <a:off x="1193915" y="1618575"/>
            <a:ext cx="20550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5" name="Google Shape;55;p13"/>
          <p:cNvSpPr txBox="1"/>
          <p:nvPr>
            <p:ph hasCustomPrompt="1" idx="3" type="title"/>
          </p:nvPr>
        </p:nvSpPr>
        <p:spPr>
          <a:xfrm>
            <a:off x="4521925" y="752150"/>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13"/>
          <p:cNvSpPr txBox="1"/>
          <p:nvPr>
            <p:ph idx="4" type="subTitle"/>
          </p:nvPr>
        </p:nvSpPr>
        <p:spPr>
          <a:xfrm>
            <a:off x="4759850" y="2008950"/>
            <a:ext cx="20388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13"/>
          <p:cNvSpPr txBox="1"/>
          <p:nvPr>
            <p:ph idx="5" type="title"/>
          </p:nvPr>
        </p:nvSpPr>
        <p:spPr>
          <a:xfrm>
            <a:off x="4764518" y="1618575"/>
            <a:ext cx="20454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8" name="Google Shape;58;p13"/>
          <p:cNvSpPr txBox="1"/>
          <p:nvPr>
            <p:ph hasCustomPrompt="1" idx="6" type="title"/>
          </p:nvPr>
        </p:nvSpPr>
        <p:spPr>
          <a:xfrm>
            <a:off x="2837725" y="2859975"/>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 name="Google Shape;59;p13"/>
          <p:cNvSpPr txBox="1"/>
          <p:nvPr>
            <p:ph idx="7" type="subTitle"/>
          </p:nvPr>
        </p:nvSpPr>
        <p:spPr>
          <a:xfrm>
            <a:off x="3075650" y="4116775"/>
            <a:ext cx="2043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 name="Google Shape;60;p13"/>
          <p:cNvSpPr txBox="1"/>
          <p:nvPr>
            <p:ph idx="8" type="title"/>
          </p:nvPr>
        </p:nvSpPr>
        <p:spPr>
          <a:xfrm>
            <a:off x="3080329" y="3726400"/>
            <a:ext cx="20502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1" name="Google Shape;61;p13"/>
          <p:cNvSpPr txBox="1"/>
          <p:nvPr>
            <p:ph hasCustomPrompt="1" idx="9" type="title"/>
          </p:nvPr>
        </p:nvSpPr>
        <p:spPr>
          <a:xfrm>
            <a:off x="6348250" y="2859975"/>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idx="13" type="subTitle"/>
          </p:nvPr>
        </p:nvSpPr>
        <p:spPr>
          <a:xfrm>
            <a:off x="6586175" y="4116775"/>
            <a:ext cx="20388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 name="Google Shape;63;p13"/>
          <p:cNvSpPr txBox="1"/>
          <p:nvPr>
            <p:ph idx="14" type="title"/>
          </p:nvPr>
        </p:nvSpPr>
        <p:spPr>
          <a:xfrm>
            <a:off x="6590843" y="3726400"/>
            <a:ext cx="20454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cxnSp>
        <p:nvCxnSpPr>
          <p:cNvPr id="64" name="Google Shape;64;p13"/>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4">
    <p:spTree>
      <p:nvGrpSpPr>
        <p:cNvPr id="65" name="Shape 65"/>
        <p:cNvGrpSpPr/>
        <p:nvPr/>
      </p:nvGrpSpPr>
      <p:grpSpPr>
        <a:xfrm>
          <a:off x="0" y="0"/>
          <a:ext cx="0" cy="0"/>
          <a:chOff x="0" y="0"/>
          <a:chExt cx="0" cy="0"/>
        </a:xfrm>
      </p:grpSpPr>
      <p:sp>
        <p:nvSpPr>
          <p:cNvPr id="66" name="Google Shape;66;p14"/>
          <p:cNvSpPr txBox="1"/>
          <p:nvPr>
            <p:ph idx="1" type="subTitle"/>
          </p:nvPr>
        </p:nvSpPr>
        <p:spPr>
          <a:xfrm>
            <a:off x="875100" y="2388825"/>
            <a:ext cx="1938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7" name="Google Shape;67;p14"/>
          <p:cNvSpPr txBox="1"/>
          <p:nvPr>
            <p:ph type="title"/>
          </p:nvPr>
        </p:nvSpPr>
        <p:spPr>
          <a:xfrm>
            <a:off x="726930" y="1816950"/>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68" name="Google Shape;68;p14"/>
          <p:cNvSpPr txBox="1"/>
          <p:nvPr>
            <p:ph idx="2" type="subTitle"/>
          </p:nvPr>
        </p:nvSpPr>
        <p:spPr>
          <a:xfrm>
            <a:off x="3670275" y="2388825"/>
            <a:ext cx="19428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9" name="Google Shape;69;p14"/>
          <p:cNvSpPr txBox="1"/>
          <p:nvPr>
            <p:ph idx="3" type="title"/>
          </p:nvPr>
        </p:nvSpPr>
        <p:spPr>
          <a:xfrm>
            <a:off x="3522095" y="1816950"/>
            <a:ext cx="19428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70" name="Google Shape;70;p14"/>
          <p:cNvSpPr txBox="1"/>
          <p:nvPr>
            <p:ph idx="4" type="subTitle"/>
          </p:nvPr>
        </p:nvSpPr>
        <p:spPr>
          <a:xfrm>
            <a:off x="6469625" y="2388825"/>
            <a:ext cx="19470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1" name="Google Shape;71;p14"/>
          <p:cNvSpPr txBox="1"/>
          <p:nvPr>
            <p:ph idx="5" type="title"/>
          </p:nvPr>
        </p:nvSpPr>
        <p:spPr>
          <a:xfrm>
            <a:off x="6321453" y="1816950"/>
            <a:ext cx="19470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72" name="Google Shape;72;p14"/>
          <p:cNvSpPr txBox="1"/>
          <p:nvPr>
            <p:ph idx="6" type="title"/>
          </p:nvPr>
        </p:nvSpPr>
        <p:spPr>
          <a:xfrm>
            <a:off x="722700" y="540125"/>
            <a:ext cx="71820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73" name="Google Shape;73;p14"/>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4_1">
    <p:spTree>
      <p:nvGrpSpPr>
        <p:cNvPr id="74" name="Shape 74"/>
        <p:cNvGrpSpPr/>
        <p:nvPr/>
      </p:nvGrpSpPr>
      <p:grpSpPr>
        <a:xfrm>
          <a:off x="0" y="0"/>
          <a:ext cx="0" cy="0"/>
          <a:chOff x="0" y="0"/>
          <a:chExt cx="0" cy="0"/>
        </a:xfrm>
      </p:grpSpPr>
      <p:sp>
        <p:nvSpPr>
          <p:cNvPr id="75" name="Google Shape;75;p15"/>
          <p:cNvSpPr txBox="1"/>
          <p:nvPr>
            <p:ph idx="1" type="subTitle"/>
          </p:nvPr>
        </p:nvSpPr>
        <p:spPr>
          <a:xfrm>
            <a:off x="1131222" y="2222450"/>
            <a:ext cx="28521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 name="Google Shape;76;p15"/>
          <p:cNvSpPr txBox="1"/>
          <p:nvPr>
            <p:ph type="title"/>
          </p:nvPr>
        </p:nvSpPr>
        <p:spPr>
          <a:xfrm>
            <a:off x="983053" y="1802975"/>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77" name="Google Shape;77;p15"/>
          <p:cNvSpPr txBox="1"/>
          <p:nvPr>
            <p:ph idx="2" type="title"/>
          </p:nvPr>
        </p:nvSpPr>
        <p:spPr>
          <a:xfrm>
            <a:off x="722700" y="540125"/>
            <a:ext cx="71820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78" name="Google Shape;78;p15"/>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
        <p:nvSpPr>
          <p:cNvPr id="79" name="Google Shape;79;p15"/>
          <p:cNvSpPr txBox="1"/>
          <p:nvPr>
            <p:ph idx="3" type="subTitle"/>
          </p:nvPr>
        </p:nvSpPr>
        <p:spPr>
          <a:xfrm>
            <a:off x="1133279" y="3755500"/>
            <a:ext cx="28521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 name="Google Shape;80;p15"/>
          <p:cNvSpPr txBox="1"/>
          <p:nvPr>
            <p:ph idx="4" type="title"/>
          </p:nvPr>
        </p:nvSpPr>
        <p:spPr>
          <a:xfrm>
            <a:off x="985165" y="3336025"/>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81" name="Google Shape;81;p15"/>
          <p:cNvSpPr txBox="1"/>
          <p:nvPr>
            <p:ph idx="5" type="subTitle"/>
          </p:nvPr>
        </p:nvSpPr>
        <p:spPr>
          <a:xfrm>
            <a:off x="5306747" y="2222450"/>
            <a:ext cx="28542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 name="Google Shape;82;p15"/>
          <p:cNvSpPr txBox="1"/>
          <p:nvPr>
            <p:ph idx="6" type="title"/>
          </p:nvPr>
        </p:nvSpPr>
        <p:spPr>
          <a:xfrm>
            <a:off x="5158578" y="1802975"/>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83" name="Google Shape;83;p15"/>
          <p:cNvSpPr txBox="1"/>
          <p:nvPr>
            <p:ph idx="7" type="subTitle"/>
          </p:nvPr>
        </p:nvSpPr>
        <p:spPr>
          <a:xfrm>
            <a:off x="5306747" y="3755500"/>
            <a:ext cx="28542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5"/>
          <p:cNvSpPr txBox="1"/>
          <p:nvPr>
            <p:ph idx="8" type="title"/>
          </p:nvPr>
        </p:nvSpPr>
        <p:spPr>
          <a:xfrm>
            <a:off x="5158578" y="3336025"/>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
    <p:bg>
      <p:bgPr>
        <a:solidFill>
          <a:srgbClr val="FAFAFA"/>
        </a:solidFill>
      </p:bgPr>
    </p:bg>
    <p:spTree>
      <p:nvGrpSpPr>
        <p:cNvPr id="85" name="Shape 85"/>
        <p:cNvGrpSpPr/>
        <p:nvPr/>
      </p:nvGrpSpPr>
      <p:grpSpPr>
        <a:xfrm>
          <a:off x="0" y="0"/>
          <a:ext cx="0" cy="0"/>
          <a:chOff x="0" y="0"/>
          <a:chExt cx="0" cy="0"/>
        </a:xfrm>
      </p:grpSpPr>
      <p:sp>
        <p:nvSpPr>
          <p:cNvPr id="86" name="Google Shape;86;p16"/>
          <p:cNvSpPr txBox="1"/>
          <p:nvPr>
            <p:ph hasCustomPrompt="1" type="title"/>
          </p:nvPr>
        </p:nvSpPr>
        <p:spPr>
          <a:xfrm>
            <a:off x="722700" y="2278250"/>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7" name="Google Shape;87;p16"/>
          <p:cNvSpPr txBox="1"/>
          <p:nvPr>
            <p:ph idx="1" type="subTitle"/>
          </p:nvPr>
        </p:nvSpPr>
        <p:spPr>
          <a:xfrm>
            <a:off x="960625" y="3535050"/>
            <a:ext cx="2048400" cy="664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8" name="Google Shape;88;p16"/>
          <p:cNvSpPr txBox="1"/>
          <p:nvPr>
            <p:ph idx="2" type="title"/>
          </p:nvPr>
        </p:nvSpPr>
        <p:spPr>
          <a:xfrm>
            <a:off x="965325" y="3144675"/>
            <a:ext cx="20484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 name="Google Shape;89;p16"/>
          <p:cNvSpPr txBox="1"/>
          <p:nvPr>
            <p:ph hasCustomPrompt="1" idx="3" type="title"/>
          </p:nvPr>
        </p:nvSpPr>
        <p:spPr>
          <a:xfrm>
            <a:off x="3423188" y="2278250"/>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 name="Google Shape;90;p16"/>
          <p:cNvSpPr txBox="1"/>
          <p:nvPr>
            <p:ph idx="4" type="subTitle"/>
          </p:nvPr>
        </p:nvSpPr>
        <p:spPr>
          <a:xfrm>
            <a:off x="3661117" y="3535050"/>
            <a:ext cx="2048400" cy="664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16"/>
          <p:cNvSpPr txBox="1"/>
          <p:nvPr>
            <p:ph idx="5" type="title"/>
          </p:nvPr>
        </p:nvSpPr>
        <p:spPr>
          <a:xfrm>
            <a:off x="3665800" y="3144675"/>
            <a:ext cx="20484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2" name="Google Shape;92;p16"/>
          <p:cNvSpPr txBox="1"/>
          <p:nvPr>
            <p:ph hasCustomPrompt="1" idx="6" type="title"/>
          </p:nvPr>
        </p:nvSpPr>
        <p:spPr>
          <a:xfrm>
            <a:off x="6123663" y="2278250"/>
            <a:ext cx="1836600" cy="8295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16"/>
          <p:cNvSpPr txBox="1"/>
          <p:nvPr>
            <p:ph idx="7" type="subTitle"/>
          </p:nvPr>
        </p:nvSpPr>
        <p:spPr>
          <a:xfrm>
            <a:off x="6361597" y="3535050"/>
            <a:ext cx="2048400" cy="664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4" name="Google Shape;94;p16"/>
          <p:cNvSpPr txBox="1"/>
          <p:nvPr>
            <p:ph idx="8" type="title"/>
          </p:nvPr>
        </p:nvSpPr>
        <p:spPr>
          <a:xfrm>
            <a:off x="6366275" y="3144675"/>
            <a:ext cx="2048400" cy="3123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b="1"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5" name="Google Shape;95;p16"/>
          <p:cNvSpPr txBox="1"/>
          <p:nvPr>
            <p:ph idx="9" type="title"/>
          </p:nvPr>
        </p:nvSpPr>
        <p:spPr>
          <a:xfrm>
            <a:off x="722700" y="540125"/>
            <a:ext cx="71820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6" name="Google Shape;96;p16"/>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rase">
  <p:cSld name="CUSTOM_2_1">
    <p:bg>
      <p:bgPr>
        <a:solidFill>
          <a:schemeClr val="accent1"/>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4168325" y="1653750"/>
            <a:ext cx="4252800" cy="1836000"/>
          </a:xfrm>
          <a:prstGeom prst="rect">
            <a:avLst/>
          </a:prstGeom>
        </p:spPr>
        <p:txBody>
          <a:bodyPr anchorCtr="0" anchor="ctr" bIns="0" lIns="0" spcFirstLastPara="1" rIns="0" wrap="square" tIns="0">
            <a:noAutofit/>
          </a:bodyPr>
          <a:lstStyle>
            <a:lvl1pPr lvl="0" algn="ctr">
              <a:spcBef>
                <a:spcPts val="0"/>
              </a:spcBef>
              <a:spcAft>
                <a:spcPts val="0"/>
              </a:spcAft>
              <a:buSzPts val="5000"/>
              <a:buNone/>
              <a:defRPr>
                <a:solidFill>
                  <a:srgbClr val="FFFFFF"/>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cxnSp>
        <p:nvCxnSpPr>
          <p:cNvPr id="99" name="Google Shape;99;p17"/>
          <p:cNvCxnSpPr/>
          <p:nvPr/>
        </p:nvCxnSpPr>
        <p:spPr>
          <a:xfrm>
            <a:off x="534900" y="4829750"/>
            <a:ext cx="80742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CUSTOM_6">
    <p:spTree>
      <p:nvGrpSpPr>
        <p:cNvPr id="100" name="Shape 100"/>
        <p:cNvGrpSpPr/>
        <p:nvPr/>
      </p:nvGrpSpPr>
      <p:grpSpPr>
        <a:xfrm>
          <a:off x="0" y="0"/>
          <a:ext cx="0" cy="0"/>
          <a:chOff x="0" y="0"/>
          <a:chExt cx="0" cy="0"/>
        </a:xfrm>
      </p:grpSpPr>
      <p:sp>
        <p:nvSpPr>
          <p:cNvPr id="101" name="Google Shape;101;p18"/>
          <p:cNvSpPr txBox="1"/>
          <p:nvPr>
            <p:ph type="title"/>
          </p:nvPr>
        </p:nvSpPr>
        <p:spPr>
          <a:xfrm>
            <a:off x="5176550" y="540125"/>
            <a:ext cx="26364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02" name="Google Shape;102;p18"/>
          <p:cNvCxnSpPr/>
          <p:nvPr/>
        </p:nvCxnSpPr>
        <p:spPr>
          <a:xfrm>
            <a:off x="5060725" y="311525"/>
            <a:ext cx="35484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7">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875100" y="2388825"/>
            <a:ext cx="1938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5" name="Google Shape;105;p19"/>
          <p:cNvSpPr txBox="1"/>
          <p:nvPr>
            <p:ph type="title"/>
          </p:nvPr>
        </p:nvSpPr>
        <p:spPr>
          <a:xfrm>
            <a:off x="726930" y="1816950"/>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06" name="Google Shape;106;p19"/>
          <p:cNvSpPr txBox="1"/>
          <p:nvPr>
            <p:ph idx="2" type="subTitle"/>
          </p:nvPr>
        </p:nvSpPr>
        <p:spPr>
          <a:xfrm>
            <a:off x="3670275" y="2388825"/>
            <a:ext cx="19428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7" name="Google Shape;107;p19"/>
          <p:cNvSpPr txBox="1"/>
          <p:nvPr>
            <p:ph idx="3" type="title"/>
          </p:nvPr>
        </p:nvSpPr>
        <p:spPr>
          <a:xfrm>
            <a:off x="3522095" y="1816950"/>
            <a:ext cx="19428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08" name="Google Shape;108;p19"/>
          <p:cNvSpPr txBox="1"/>
          <p:nvPr>
            <p:ph idx="4" type="subTitle"/>
          </p:nvPr>
        </p:nvSpPr>
        <p:spPr>
          <a:xfrm>
            <a:off x="6469625" y="2388825"/>
            <a:ext cx="19470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 name="Google Shape;109;p19"/>
          <p:cNvSpPr txBox="1"/>
          <p:nvPr>
            <p:ph idx="5" type="title"/>
          </p:nvPr>
        </p:nvSpPr>
        <p:spPr>
          <a:xfrm>
            <a:off x="6321453" y="1816950"/>
            <a:ext cx="19470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10" name="Google Shape;110;p19"/>
          <p:cNvSpPr txBox="1"/>
          <p:nvPr>
            <p:ph idx="6" type="subTitle"/>
          </p:nvPr>
        </p:nvSpPr>
        <p:spPr>
          <a:xfrm>
            <a:off x="875100" y="4116775"/>
            <a:ext cx="1938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1" name="Google Shape;111;p19"/>
          <p:cNvSpPr txBox="1"/>
          <p:nvPr>
            <p:ph idx="7" type="title"/>
          </p:nvPr>
        </p:nvSpPr>
        <p:spPr>
          <a:xfrm>
            <a:off x="726930" y="3544900"/>
            <a:ext cx="19386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12" name="Google Shape;112;p19"/>
          <p:cNvSpPr txBox="1"/>
          <p:nvPr>
            <p:ph idx="8" type="subTitle"/>
          </p:nvPr>
        </p:nvSpPr>
        <p:spPr>
          <a:xfrm>
            <a:off x="3670275" y="4116775"/>
            <a:ext cx="19428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19"/>
          <p:cNvSpPr txBox="1"/>
          <p:nvPr>
            <p:ph idx="9" type="title"/>
          </p:nvPr>
        </p:nvSpPr>
        <p:spPr>
          <a:xfrm>
            <a:off x="3522095" y="3544900"/>
            <a:ext cx="19428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14" name="Google Shape;114;p19"/>
          <p:cNvSpPr txBox="1"/>
          <p:nvPr>
            <p:ph idx="13" type="subTitle"/>
          </p:nvPr>
        </p:nvSpPr>
        <p:spPr>
          <a:xfrm>
            <a:off x="6469625" y="4116775"/>
            <a:ext cx="19470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5" name="Google Shape;115;p19"/>
          <p:cNvSpPr txBox="1"/>
          <p:nvPr>
            <p:ph idx="14" type="title"/>
          </p:nvPr>
        </p:nvSpPr>
        <p:spPr>
          <a:xfrm>
            <a:off x="6321453" y="3544900"/>
            <a:ext cx="19470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116" name="Google Shape;116;p19"/>
          <p:cNvSpPr txBox="1"/>
          <p:nvPr>
            <p:ph idx="15" type="title"/>
          </p:nvPr>
        </p:nvSpPr>
        <p:spPr>
          <a:xfrm>
            <a:off x="722700" y="540125"/>
            <a:ext cx="71820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17" name="Google Shape;117;p19"/>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18" name="Shape 118"/>
        <p:cNvGrpSpPr/>
        <p:nvPr/>
      </p:nvGrpSpPr>
      <p:grpSpPr>
        <a:xfrm>
          <a:off x="0" y="0"/>
          <a:ext cx="0" cy="0"/>
          <a:chOff x="0" y="0"/>
          <a:chExt cx="0" cy="0"/>
        </a:xfrm>
      </p:grpSpPr>
      <p:sp>
        <p:nvSpPr>
          <p:cNvPr id="119" name="Google Shape;119;p20"/>
          <p:cNvSpPr txBox="1"/>
          <p:nvPr/>
        </p:nvSpPr>
        <p:spPr>
          <a:xfrm>
            <a:off x="5485950" y="3646575"/>
            <a:ext cx="2943000" cy="7437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b="1" lang="ru" sz="1000">
                <a:solidFill>
                  <a:srgbClr val="434343"/>
                </a:solidFill>
                <a:latin typeface="Raleway"/>
                <a:ea typeface="Raleway"/>
                <a:cs typeface="Raleway"/>
                <a:sym typeface="Raleway"/>
              </a:rPr>
              <a:t>CREDITS</a:t>
            </a:r>
            <a:r>
              <a:rPr lang="ru" sz="1000">
                <a:solidFill>
                  <a:srgbClr val="434343"/>
                </a:solidFill>
                <a:latin typeface="Raleway"/>
                <a:ea typeface="Raleway"/>
                <a:cs typeface="Raleway"/>
                <a:sym typeface="Raleway"/>
              </a:rPr>
              <a:t>: This presentation template was created by </a:t>
            </a:r>
            <a:r>
              <a:rPr lang="ru" sz="1000">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lang="ru" sz="1000">
                <a:solidFill>
                  <a:srgbClr val="434343"/>
                </a:solidFill>
                <a:latin typeface="Raleway"/>
                <a:ea typeface="Raleway"/>
                <a:cs typeface="Raleway"/>
                <a:sym typeface="Raleway"/>
              </a:rPr>
              <a:t>, including icons by </a:t>
            </a:r>
            <a:r>
              <a:rPr lang="ru" sz="1000">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lang="ru" sz="1000">
                <a:solidFill>
                  <a:srgbClr val="434343"/>
                </a:solidFill>
                <a:latin typeface="Raleway"/>
                <a:ea typeface="Raleway"/>
                <a:cs typeface="Raleway"/>
                <a:sym typeface="Raleway"/>
              </a:rPr>
              <a:t>, and infographics &amp; images by </a:t>
            </a:r>
            <a:r>
              <a:rPr lang="ru" sz="1000">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sz="1000">
              <a:solidFill>
                <a:srgbClr val="434343"/>
              </a:solidFill>
              <a:latin typeface="Raleway"/>
              <a:ea typeface="Raleway"/>
              <a:cs typeface="Raleway"/>
              <a:sym typeface="Raleway"/>
            </a:endParaRPr>
          </a:p>
        </p:txBody>
      </p:sp>
      <p:sp>
        <p:nvSpPr>
          <p:cNvPr id="120" name="Google Shape;120;p20"/>
          <p:cNvSpPr txBox="1"/>
          <p:nvPr>
            <p:ph type="ctrTitle"/>
          </p:nvPr>
        </p:nvSpPr>
        <p:spPr>
          <a:xfrm>
            <a:off x="4480375" y="540125"/>
            <a:ext cx="3940800" cy="998700"/>
          </a:xfrm>
          <a:prstGeom prst="rect">
            <a:avLst/>
          </a:prstGeom>
        </p:spPr>
        <p:txBody>
          <a:bodyPr anchorCtr="0" anchor="b" bIns="0" lIns="0" spcFirstLastPara="1" rIns="0" wrap="square" tIns="0">
            <a:noAutofit/>
          </a:bodyPr>
          <a:lstStyle>
            <a:lvl1pPr lvl="0" rtl="0" algn="r">
              <a:lnSpc>
                <a:spcPct val="90000"/>
              </a:lnSpc>
              <a:spcBef>
                <a:spcPts val="0"/>
              </a:spcBef>
              <a:spcAft>
                <a:spcPts val="0"/>
              </a:spcAft>
              <a:buSzPts val="5600"/>
              <a:buNone/>
              <a:defRPr sz="60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21" name="Google Shape;121;p20"/>
          <p:cNvSpPr txBox="1"/>
          <p:nvPr>
            <p:ph idx="1" type="subTitle"/>
          </p:nvPr>
        </p:nvSpPr>
        <p:spPr>
          <a:xfrm>
            <a:off x="4480375" y="1649100"/>
            <a:ext cx="3940800" cy="376500"/>
          </a:xfrm>
          <a:prstGeom prst="rect">
            <a:avLst/>
          </a:prstGeom>
        </p:spPr>
        <p:txBody>
          <a:bodyPr anchorCtr="0" anchor="b" bIns="0" lIns="0" spcFirstLastPara="1" rIns="0" wrap="square" tIns="0">
            <a:noAutofit/>
          </a:bodyPr>
          <a:lstStyle>
            <a:lvl1pPr lvl="0" rtl="0" algn="r">
              <a:lnSpc>
                <a:spcPct val="100000"/>
              </a:lnSpc>
              <a:spcBef>
                <a:spcPts val="0"/>
              </a:spcBef>
              <a:spcAft>
                <a:spcPts val="0"/>
              </a:spcAft>
              <a:buSzPts val="1600"/>
              <a:buNone/>
              <a:defRPr b="1" sz="1800">
                <a:latin typeface="Forum"/>
                <a:ea typeface="Forum"/>
                <a:cs typeface="Forum"/>
                <a:sym typeface="For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cxnSp>
        <p:nvCxnSpPr>
          <p:cNvPr id="122" name="Google Shape;122;p20"/>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cxnSp>
        <p:nvCxnSpPr>
          <p:cNvPr id="123" name="Google Shape;123;p20"/>
          <p:cNvCxnSpPr/>
          <p:nvPr/>
        </p:nvCxnSpPr>
        <p:spPr>
          <a:xfrm>
            <a:off x="534900" y="4829738"/>
            <a:ext cx="8074200" cy="0"/>
          </a:xfrm>
          <a:prstGeom prst="straightConnector1">
            <a:avLst/>
          </a:prstGeom>
          <a:noFill/>
          <a:ln cap="flat" cmpd="sng" w="9525">
            <a:solidFill>
              <a:srgbClr val="434343"/>
            </a:solidFill>
            <a:prstDash val="solid"/>
            <a:round/>
            <a:headEnd len="med" w="med" type="none"/>
            <a:tailEnd len="med" w="med" type="none"/>
          </a:ln>
        </p:spPr>
      </p:cxnSp>
      <p:sp>
        <p:nvSpPr>
          <p:cNvPr id="124" name="Google Shape;124;p20"/>
          <p:cNvSpPr txBox="1"/>
          <p:nvPr>
            <p:ph idx="2" type="subTitle"/>
          </p:nvPr>
        </p:nvSpPr>
        <p:spPr>
          <a:xfrm>
            <a:off x="4485225" y="2037075"/>
            <a:ext cx="3940800" cy="9225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AFAFA"/>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5362175" y="3372263"/>
            <a:ext cx="3060000" cy="507300"/>
          </a:xfrm>
          <a:prstGeom prst="rect">
            <a:avLst/>
          </a:prstGeom>
        </p:spPr>
        <p:txBody>
          <a:bodyPr anchorCtr="0" anchor="ctr" bIns="0" lIns="0" spcFirstLastPara="1" rIns="0" wrap="square" tIns="0">
            <a:noAutofit/>
          </a:bodyPr>
          <a:lstStyle>
            <a:lvl1pPr lvl="0">
              <a:spcBef>
                <a:spcPts val="0"/>
              </a:spcBef>
              <a:spcAft>
                <a:spcPts val="0"/>
              </a:spcAft>
              <a:buSzPts val="3200"/>
              <a:buNone/>
              <a:defRPr b="1" sz="3200"/>
            </a:lvl1pPr>
            <a:lvl2pPr lvl="1">
              <a:spcBef>
                <a:spcPts val="0"/>
              </a:spcBef>
              <a:spcAft>
                <a:spcPts val="0"/>
              </a:spcAft>
              <a:buSzPts val="3200"/>
              <a:buNone/>
              <a:defRPr b="1" sz="3200"/>
            </a:lvl2pPr>
            <a:lvl3pPr lvl="2">
              <a:spcBef>
                <a:spcPts val="0"/>
              </a:spcBef>
              <a:spcAft>
                <a:spcPts val="0"/>
              </a:spcAft>
              <a:buSzPts val="3200"/>
              <a:buNone/>
              <a:defRPr b="1" sz="3200"/>
            </a:lvl3pPr>
            <a:lvl4pPr lvl="3">
              <a:spcBef>
                <a:spcPts val="0"/>
              </a:spcBef>
              <a:spcAft>
                <a:spcPts val="0"/>
              </a:spcAft>
              <a:buSzPts val="3200"/>
              <a:buNone/>
              <a:defRPr b="1" sz="3200"/>
            </a:lvl4pPr>
            <a:lvl5pPr lvl="4">
              <a:spcBef>
                <a:spcPts val="0"/>
              </a:spcBef>
              <a:spcAft>
                <a:spcPts val="0"/>
              </a:spcAft>
              <a:buSzPts val="3200"/>
              <a:buNone/>
              <a:defRPr b="1" sz="3200"/>
            </a:lvl5pPr>
            <a:lvl6pPr lvl="5">
              <a:spcBef>
                <a:spcPts val="0"/>
              </a:spcBef>
              <a:spcAft>
                <a:spcPts val="0"/>
              </a:spcAft>
              <a:buSzPts val="3200"/>
              <a:buNone/>
              <a:defRPr b="1" sz="3200"/>
            </a:lvl6pPr>
            <a:lvl7pPr lvl="6">
              <a:spcBef>
                <a:spcPts val="0"/>
              </a:spcBef>
              <a:spcAft>
                <a:spcPts val="0"/>
              </a:spcAft>
              <a:buSzPts val="3200"/>
              <a:buNone/>
              <a:defRPr b="1" sz="3200"/>
            </a:lvl7pPr>
            <a:lvl8pPr lvl="7">
              <a:spcBef>
                <a:spcPts val="0"/>
              </a:spcBef>
              <a:spcAft>
                <a:spcPts val="0"/>
              </a:spcAft>
              <a:buSzPts val="3200"/>
              <a:buNone/>
              <a:defRPr b="1" sz="3200"/>
            </a:lvl8pPr>
            <a:lvl9pPr lvl="8">
              <a:spcBef>
                <a:spcPts val="0"/>
              </a:spcBef>
              <a:spcAft>
                <a:spcPts val="0"/>
              </a:spcAft>
              <a:buSzPts val="3200"/>
              <a:buNone/>
              <a:defRPr b="1" sz="3200"/>
            </a:lvl9pPr>
          </a:lstStyle>
          <a:p/>
        </p:txBody>
      </p:sp>
      <p:sp>
        <p:nvSpPr>
          <p:cNvPr id="15" name="Google Shape;15;p3"/>
          <p:cNvSpPr txBox="1"/>
          <p:nvPr>
            <p:ph hasCustomPrompt="1" idx="2" type="title"/>
          </p:nvPr>
        </p:nvSpPr>
        <p:spPr>
          <a:xfrm>
            <a:off x="5007550" y="2286950"/>
            <a:ext cx="3413700" cy="909600"/>
          </a:xfrm>
          <a:prstGeom prst="rect">
            <a:avLst/>
          </a:prstGeom>
        </p:spPr>
        <p:txBody>
          <a:bodyPr anchorCtr="0" anchor="ctr" bIns="0" lIns="0" spcFirstLastPara="1" rIns="0" wrap="square" tIns="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5368898" y="3953250"/>
            <a:ext cx="3060000" cy="5481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ull text">
  <p:cSld name="CUSTOM_9">
    <p:spTree>
      <p:nvGrpSpPr>
        <p:cNvPr id="125" name="Shape 125"/>
        <p:cNvGrpSpPr/>
        <p:nvPr/>
      </p:nvGrpSpPr>
      <p:grpSpPr>
        <a:xfrm>
          <a:off x="0" y="0"/>
          <a:ext cx="0" cy="0"/>
          <a:chOff x="0" y="0"/>
          <a:chExt cx="0" cy="0"/>
        </a:xfrm>
      </p:grpSpPr>
      <p:sp>
        <p:nvSpPr>
          <p:cNvPr id="126" name="Google Shape;126;p21"/>
          <p:cNvSpPr txBox="1"/>
          <p:nvPr>
            <p:ph type="title"/>
          </p:nvPr>
        </p:nvSpPr>
        <p:spPr>
          <a:xfrm>
            <a:off x="722700" y="540125"/>
            <a:ext cx="71820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27" name="Google Shape;127;p21"/>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
        <p:nvSpPr>
          <p:cNvPr id="128" name="Google Shape;128;p21"/>
          <p:cNvSpPr txBox="1"/>
          <p:nvPr>
            <p:ph idx="1" type="subTitle"/>
          </p:nvPr>
        </p:nvSpPr>
        <p:spPr>
          <a:xfrm>
            <a:off x="730800" y="1361100"/>
            <a:ext cx="7700700" cy="32520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AFAFA"/>
        </a:solidFill>
      </p:bgPr>
    </p:bg>
    <p:spTree>
      <p:nvGrpSpPr>
        <p:cNvPr id="17" name="Shape 17"/>
        <p:cNvGrpSpPr/>
        <p:nvPr/>
      </p:nvGrpSpPr>
      <p:grpSpPr>
        <a:xfrm>
          <a:off x="0" y="0"/>
          <a:ext cx="0" cy="0"/>
          <a:chOff x="0" y="0"/>
          <a:chExt cx="0" cy="0"/>
        </a:xfrm>
      </p:grpSpPr>
      <p:sp>
        <p:nvSpPr>
          <p:cNvPr id="18" name="Google Shape;18;p4"/>
          <p:cNvSpPr txBox="1"/>
          <p:nvPr>
            <p:ph idx="1" type="body"/>
          </p:nvPr>
        </p:nvSpPr>
        <p:spPr>
          <a:xfrm>
            <a:off x="722700" y="1377275"/>
            <a:ext cx="3383400" cy="3226200"/>
          </a:xfrm>
          <a:prstGeom prst="rect">
            <a:avLst/>
          </a:prstGeom>
        </p:spPr>
        <p:txBody>
          <a:bodyPr anchorCtr="0" anchor="ctr" bIns="0" lIns="0" spcFirstLastPara="1" rIns="0" wrap="square" tIns="0">
            <a:noAutofit/>
          </a:bodyPr>
          <a:lstStyle>
            <a:lvl1pPr indent="-330200" lvl="0" marL="457200">
              <a:lnSpc>
                <a:spcPct val="100000"/>
              </a:lnSpc>
              <a:spcBef>
                <a:spcPts val="0"/>
              </a:spcBef>
              <a:spcAft>
                <a:spcPts val="0"/>
              </a:spcAft>
              <a:buSzPts val="1600"/>
              <a:buFont typeface="Molengo"/>
              <a:buChar char="●"/>
              <a:defRPr sz="1400">
                <a:latin typeface="Raleway"/>
                <a:ea typeface="Raleway"/>
                <a:cs typeface="Raleway"/>
                <a:sym typeface="Raleway"/>
              </a:defRPr>
            </a:lvl1pPr>
            <a:lvl2pPr indent="-330200" lvl="1" marL="914400">
              <a:spcBef>
                <a:spcPts val="1600"/>
              </a:spcBef>
              <a:spcAft>
                <a:spcPts val="0"/>
              </a:spcAft>
              <a:buSzPts val="1600"/>
              <a:buFont typeface="Molengo"/>
              <a:buChar char="○"/>
              <a:defRPr>
                <a:latin typeface="Raleway"/>
                <a:ea typeface="Raleway"/>
                <a:cs typeface="Raleway"/>
                <a:sym typeface="Raleway"/>
              </a:defRPr>
            </a:lvl2pPr>
            <a:lvl3pPr indent="-330200" lvl="2" marL="1371600">
              <a:spcBef>
                <a:spcPts val="1600"/>
              </a:spcBef>
              <a:spcAft>
                <a:spcPts val="0"/>
              </a:spcAft>
              <a:buSzPts val="1600"/>
              <a:buFont typeface="Molengo"/>
              <a:buChar char="■"/>
              <a:defRPr>
                <a:latin typeface="Raleway"/>
                <a:ea typeface="Raleway"/>
                <a:cs typeface="Raleway"/>
                <a:sym typeface="Raleway"/>
              </a:defRPr>
            </a:lvl3pPr>
            <a:lvl4pPr indent="-330200" lvl="3" marL="1828800">
              <a:spcBef>
                <a:spcPts val="1600"/>
              </a:spcBef>
              <a:spcAft>
                <a:spcPts val="0"/>
              </a:spcAft>
              <a:buSzPts val="1600"/>
              <a:buFont typeface="Molengo"/>
              <a:buChar char="●"/>
              <a:defRPr>
                <a:latin typeface="Raleway"/>
                <a:ea typeface="Raleway"/>
                <a:cs typeface="Raleway"/>
                <a:sym typeface="Raleway"/>
              </a:defRPr>
            </a:lvl4pPr>
            <a:lvl5pPr indent="-330200" lvl="4" marL="2286000">
              <a:spcBef>
                <a:spcPts val="1600"/>
              </a:spcBef>
              <a:spcAft>
                <a:spcPts val="0"/>
              </a:spcAft>
              <a:buSzPts val="1600"/>
              <a:buFont typeface="Molengo"/>
              <a:buChar char="○"/>
              <a:defRPr>
                <a:latin typeface="Raleway"/>
                <a:ea typeface="Raleway"/>
                <a:cs typeface="Raleway"/>
                <a:sym typeface="Raleway"/>
              </a:defRPr>
            </a:lvl5pPr>
            <a:lvl6pPr indent="-330200" lvl="5" marL="2743200">
              <a:spcBef>
                <a:spcPts val="1600"/>
              </a:spcBef>
              <a:spcAft>
                <a:spcPts val="0"/>
              </a:spcAft>
              <a:buSzPts val="1600"/>
              <a:buFont typeface="Molengo"/>
              <a:buChar char="■"/>
              <a:defRPr>
                <a:latin typeface="Raleway"/>
                <a:ea typeface="Raleway"/>
                <a:cs typeface="Raleway"/>
                <a:sym typeface="Raleway"/>
              </a:defRPr>
            </a:lvl6pPr>
            <a:lvl7pPr indent="-330200" lvl="6" marL="3200400">
              <a:spcBef>
                <a:spcPts val="1600"/>
              </a:spcBef>
              <a:spcAft>
                <a:spcPts val="0"/>
              </a:spcAft>
              <a:buSzPts val="1600"/>
              <a:buFont typeface="Molengo"/>
              <a:buChar char="●"/>
              <a:defRPr>
                <a:latin typeface="Raleway"/>
                <a:ea typeface="Raleway"/>
                <a:cs typeface="Raleway"/>
                <a:sym typeface="Raleway"/>
              </a:defRPr>
            </a:lvl7pPr>
            <a:lvl8pPr indent="-330200" lvl="7" marL="3657600">
              <a:spcBef>
                <a:spcPts val="1600"/>
              </a:spcBef>
              <a:spcAft>
                <a:spcPts val="0"/>
              </a:spcAft>
              <a:buSzPts val="1600"/>
              <a:buFont typeface="Molengo"/>
              <a:buChar char="○"/>
              <a:defRPr>
                <a:latin typeface="Raleway"/>
                <a:ea typeface="Raleway"/>
                <a:cs typeface="Raleway"/>
                <a:sym typeface="Raleway"/>
              </a:defRPr>
            </a:lvl8pPr>
            <a:lvl9pPr indent="-330200" lvl="8" marL="4114800">
              <a:spcBef>
                <a:spcPts val="1600"/>
              </a:spcBef>
              <a:spcAft>
                <a:spcPts val="1600"/>
              </a:spcAft>
              <a:buSzPts val="1600"/>
              <a:buFont typeface="Molengo"/>
              <a:buChar char="■"/>
              <a:defRPr>
                <a:latin typeface="Raleway"/>
                <a:ea typeface="Raleway"/>
                <a:cs typeface="Raleway"/>
                <a:sym typeface="Raleway"/>
              </a:defRPr>
            </a:lvl9pPr>
          </a:lstStyle>
          <a:p/>
        </p:txBody>
      </p:sp>
      <p:sp>
        <p:nvSpPr>
          <p:cNvPr id="19" name="Google Shape;19;p4"/>
          <p:cNvSpPr txBox="1"/>
          <p:nvPr>
            <p:ph type="title"/>
          </p:nvPr>
        </p:nvSpPr>
        <p:spPr>
          <a:xfrm>
            <a:off x="722700" y="540125"/>
            <a:ext cx="3383400" cy="572700"/>
          </a:xfrm>
          <a:prstGeom prst="rect">
            <a:avLst/>
          </a:prstGeom>
        </p:spPr>
        <p:txBody>
          <a:bodyPr anchorCtr="0" anchor="t"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0" name="Google Shape;20;p4"/>
          <p:cNvCxnSpPr/>
          <p:nvPr/>
        </p:nvCxnSpPr>
        <p:spPr>
          <a:xfrm>
            <a:off x="534900" y="311525"/>
            <a:ext cx="40464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5">
          <p15:clr>
            <a:srgbClr val="FA7B17"/>
          </p15:clr>
        </p15:guide>
        <p15:guide id="4" pos="5305">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AFAFA"/>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722700" y="540125"/>
            <a:ext cx="7090200" cy="572700"/>
          </a:xfrm>
          <a:prstGeom prst="rect">
            <a:avLst/>
          </a:prstGeom>
        </p:spPr>
        <p:txBody>
          <a:bodyPr anchorCtr="0" anchor="t" bIns="0" lIns="0" spcFirstLastPara="1" rIns="0" wrap="square" tIns="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3" name="Google Shape;23;p5"/>
          <p:cNvSpPr txBox="1"/>
          <p:nvPr>
            <p:ph idx="1" type="subTitle"/>
          </p:nvPr>
        </p:nvSpPr>
        <p:spPr>
          <a:xfrm>
            <a:off x="1355738" y="4116775"/>
            <a:ext cx="1938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 name="Google Shape;24;p5"/>
          <p:cNvSpPr txBox="1"/>
          <p:nvPr>
            <p:ph idx="2" type="title"/>
          </p:nvPr>
        </p:nvSpPr>
        <p:spPr>
          <a:xfrm>
            <a:off x="1207263" y="3621100"/>
            <a:ext cx="20871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sp>
        <p:nvSpPr>
          <p:cNvPr id="25" name="Google Shape;25;p5"/>
          <p:cNvSpPr txBox="1"/>
          <p:nvPr>
            <p:ph idx="3" type="subTitle"/>
          </p:nvPr>
        </p:nvSpPr>
        <p:spPr>
          <a:xfrm>
            <a:off x="5274588" y="4116775"/>
            <a:ext cx="1938600" cy="486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 name="Google Shape;26;p5"/>
          <p:cNvSpPr txBox="1"/>
          <p:nvPr>
            <p:ph idx="4" type="title"/>
          </p:nvPr>
        </p:nvSpPr>
        <p:spPr>
          <a:xfrm>
            <a:off x="5126113" y="3621100"/>
            <a:ext cx="2087100" cy="312300"/>
          </a:xfrm>
          <a:prstGeom prst="rect">
            <a:avLst/>
          </a:prstGeom>
        </p:spPr>
        <p:txBody>
          <a:bodyPr anchorCtr="0" anchor="ctr" bIns="0" lIns="0" spcFirstLastPara="1" rIns="0" wrap="square" tIns="0">
            <a:noAutofit/>
          </a:bodyPr>
          <a:lstStyle>
            <a:lvl1pPr lvl="0" rtl="0">
              <a:spcBef>
                <a:spcPts val="0"/>
              </a:spcBef>
              <a:spcAft>
                <a:spcPts val="0"/>
              </a:spcAft>
              <a:buSzPts val="1600"/>
              <a:buFont typeface="Raleway SemiBold"/>
              <a:buNone/>
              <a:defRPr b="1" sz="2000"/>
            </a:lvl1pPr>
            <a:lvl2pPr lvl="1" rtl="0">
              <a:spcBef>
                <a:spcPts val="0"/>
              </a:spcBef>
              <a:spcAft>
                <a:spcPts val="0"/>
              </a:spcAft>
              <a:buSzPts val="3500"/>
              <a:buNone/>
              <a:defRPr>
                <a:latin typeface="Raleway"/>
                <a:ea typeface="Raleway"/>
                <a:cs typeface="Raleway"/>
                <a:sym typeface="Raleway"/>
              </a:defRPr>
            </a:lvl2pPr>
            <a:lvl3pPr lvl="2" rtl="0">
              <a:spcBef>
                <a:spcPts val="0"/>
              </a:spcBef>
              <a:spcAft>
                <a:spcPts val="0"/>
              </a:spcAft>
              <a:buSzPts val="3500"/>
              <a:buNone/>
              <a:defRPr>
                <a:latin typeface="Raleway"/>
                <a:ea typeface="Raleway"/>
                <a:cs typeface="Raleway"/>
                <a:sym typeface="Raleway"/>
              </a:defRPr>
            </a:lvl3pPr>
            <a:lvl4pPr lvl="3" rtl="0">
              <a:spcBef>
                <a:spcPts val="0"/>
              </a:spcBef>
              <a:spcAft>
                <a:spcPts val="0"/>
              </a:spcAft>
              <a:buSzPts val="3500"/>
              <a:buNone/>
              <a:defRPr>
                <a:latin typeface="Raleway"/>
                <a:ea typeface="Raleway"/>
                <a:cs typeface="Raleway"/>
                <a:sym typeface="Raleway"/>
              </a:defRPr>
            </a:lvl4pPr>
            <a:lvl5pPr lvl="4" rtl="0">
              <a:spcBef>
                <a:spcPts val="0"/>
              </a:spcBef>
              <a:spcAft>
                <a:spcPts val="0"/>
              </a:spcAft>
              <a:buSzPts val="3500"/>
              <a:buNone/>
              <a:defRPr>
                <a:latin typeface="Raleway"/>
                <a:ea typeface="Raleway"/>
                <a:cs typeface="Raleway"/>
                <a:sym typeface="Raleway"/>
              </a:defRPr>
            </a:lvl5pPr>
            <a:lvl6pPr lvl="5" rtl="0">
              <a:spcBef>
                <a:spcPts val="0"/>
              </a:spcBef>
              <a:spcAft>
                <a:spcPts val="0"/>
              </a:spcAft>
              <a:buSzPts val="3500"/>
              <a:buNone/>
              <a:defRPr>
                <a:latin typeface="Raleway"/>
                <a:ea typeface="Raleway"/>
                <a:cs typeface="Raleway"/>
                <a:sym typeface="Raleway"/>
              </a:defRPr>
            </a:lvl6pPr>
            <a:lvl7pPr lvl="6" rtl="0">
              <a:spcBef>
                <a:spcPts val="0"/>
              </a:spcBef>
              <a:spcAft>
                <a:spcPts val="0"/>
              </a:spcAft>
              <a:buSzPts val="3500"/>
              <a:buNone/>
              <a:defRPr>
                <a:latin typeface="Raleway"/>
                <a:ea typeface="Raleway"/>
                <a:cs typeface="Raleway"/>
                <a:sym typeface="Raleway"/>
              </a:defRPr>
            </a:lvl7pPr>
            <a:lvl8pPr lvl="7" rtl="0">
              <a:spcBef>
                <a:spcPts val="0"/>
              </a:spcBef>
              <a:spcAft>
                <a:spcPts val="0"/>
              </a:spcAft>
              <a:buSzPts val="3500"/>
              <a:buNone/>
              <a:defRPr>
                <a:latin typeface="Raleway"/>
                <a:ea typeface="Raleway"/>
                <a:cs typeface="Raleway"/>
                <a:sym typeface="Raleway"/>
              </a:defRPr>
            </a:lvl8pPr>
            <a:lvl9pPr lvl="8" rtl="0">
              <a:spcBef>
                <a:spcPts val="0"/>
              </a:spcBef>
              <a:spcAft>
                <a:spcPts val="0"/>
              </a:spcAft>
              <a:buSzPts val="3500"/>
              <a:buNone/>
              <a:defRPr>
                <a:latin typeface="Raleway"/>
                <a:ea typeface="Raleway"/>
                <a:cs typeface="Raleway"/>
                <a:sym typeface="Raleway"/>
              </a:defRPr>
            </a:lvl9pPr>
          </a:lstStyle>
          <a:p/>
        </p:txBody>
      </p:sp>
      <p:cxnSp>
        <p:nvCxnSpPr>
          <p:cNvPr id="27" name="Google Shape;27;p5"/>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AFAFA"/>
        </a:solid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722700" y="540125"/>
            <a:ext cx="7090200" cy="572700"/>
          </a:xfrm>
          <a:prstGeom prst="rect">
            <a:avLst/>
          </a:prstGeom>
        </p:spPr>
        <p:txBody>
          <a:bodyPr anchorCtr="0" anchor="t" bIns="0" lIns="0" spcFirstLastPara="1" rIns="0" wrap="square" tIns="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cxnSp>
        <p:nvCxnSpPr>
          <p:cNvPr id="30" name="Google Shape;30;p6"/>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AFAFA"/>
        </a:solidFill>
      </p:bgPr>
    </p:bg>
    <p:spTree>
      <p:nvGrpSpPr>
        <p:cNvPr id="31" name="Shape 31"/>
        <p:cNvGrpSpPr/>
        <p:nvPr/>
      </p:nvGrpSpPr>
      <p:grpSpPr>
        <a:xfrm>
          <a:off x="0" y="0"/>
          <a:ext cx="0" cy="0"/>
          <a:chOff x="0" y="0"/>
          <a:chExt cx="0" cy="0"/>
        </a:xfrm>
      </p:grpSpPr>
      <p:sp>
        <p:nvSpPr>
          <p:cNvPr id="32" name="Google Shape;32;p7"/>
          <p:cNvSpPr txBox="1"/>
          <p:nvPr>
            <p:ph type="title"/>
          </p:nvPr>
        </p:nvSpPr>
        <p:spPr>
          <a:xfrm>
            <a:off x="722700" y="540125"/>
            <a:ext cx="7090200" cy="572700"/>
          </a:xfrm>
          <a:prstGeom prst="rect">
            <a:avLst/>
          </a:prstGeom>
        </p:spPr>
        <p:txBody>
          <a:bodyPr anchorCtr="0" anchor="t" bIns="0" lIns="0" spcFirstLastPara="1" rIns="0"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3" name="Google Shape;33;p7"/>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sp>
        <p:nvSpPr>
          <p:cNvPr id="34" name="Google Shape;34;p7"/>
          <p:cNvSpPr txBox="1"/>
          <p:nvPr>
            <p:ph idx="1" type="subTitle"/>
          </p:nvPr>
        </p:nvSpPr>
        <p:spPr>
          <a:xfrm>
            <a:off x="5188600" y="1370225"/>
            <a:ext cx="3243000" cy="3233700"/>
          </a:xfrm>
          <a:prstGeom prst="rect">
            <a:avLst/>
          </a:prstGeom>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AFAFA"/>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1336200" y="1115888"/>
            <a:ext cx="6471600" cy="2503500"/>
          </a:xfrm>
          <a:prstGeom prst="rect">
            <a:avLst/>
          </a:prstGeom>
        </p:spPr>
        <p:txBody>
          <a:bodyPr anchorCtr="0" anchor="ctr" bIns="0" lIns="0" spcFirstLastPara="1" rIns="0" wrap="square" tIns="0">
            <a:noAutofit/>
          </a:bodyPr>
          <a:lstStyle>
            <a:lvl1pPr lvl="0" algn="ctr">
              <a:lnSpc>
                <a:spcPct val="90000"/>
              </a:lnSpc>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37" name="Google Shape;37;p8"/>
          <p:cNvCxnSpPr/>
          <p:nvPr/>
        </p:nvCxnSpPr>
        <p:spPr>
          <a:xfrm>
            <a:off x="534900" y="311525"/>
            <a:ext cx="8074200" cy="0"/>
          </a:xfrm>
          <a:prstGeom prst="straightConnector1">
            <a:avLst/>
          </a:prstGeom>
          <a:noFill/>
          <a:ln cap="flat" cmpd="sng" w="9525">
            <a:solidFill>
              <a:srgbClr val="434343"/>
            </a:solidFill>
            <a:prstDash val="solid"/>
            <a:round/>
            <a:headEnd len="med" w="med" type="none"/>
            <a:tailEnd len="med" w="med" type="none"/>
          </a:ln>
        </p:spPr>
      </p:cxnSp>
      <p:cxnSp>
        <p:nvCxnSpPr>
          <p:cNvPr id="38" name="Google Shape;38;p8"/>
          <p:cNvCxnSpPr/>
          <p:nvPr/>
        </p:nvCxnSpPr>
        <p:spPr>
          <a:xfrm>
            <a:off x="534900" y="4829738"/>
            <a:ext cx="8074200" cy="0"/>
          </a:xfrm>
          <a:prstGeom prst="straightConnector1">
            <a:avLst/>
          </a:prstGeom>
          <a:noFill/>
          <a:ln cap="flat" cmpd="sng" w="9525">
            <a:solidFill>
              <a:srgbClr val="434343"/>
            </a:solidFill>
            <a:prstDash val="solid"/>
            <a:round/>
            <a:headEnd len="med" w="med" type="none"/>
            <a:tailEnd len="med" w="med" type="none"/>
          </a:ln>
        </p:spPr>
      </p:cxnSp>
      <p:sp>
        <p:nvSpPr>
          <p:cNvPr id="39" name="Google Shape;39;p8"/>
          <p:cNvSpPr txBox="1"/>
          <p:nvPr>
            <p:ph idx="1" type="subTitle"/>
          </p:nvPr>
        </p:nvSpPr>
        <p:spPr>
          <a:xfrm>
            <a:off x="1342825" y="3890413"/>
            <a:ext cx="6476700" cy="39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txBox="1"/>
          <p:nvPr>
            <p:ph type="title"/>
          </p:nvPr>
        </p:nvSpPr>
        <p:spPr>
          <a:xfrm>
            <a:off x="1077325" y="3372263"/>
            <a:ext cx="3060000" cy="507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b="1" sz="3200"/>
            </a:lvl1pPr>
            <a:lvl2pPr lvl="1" rtl="0">
              <a:spcBef>
                <a:spcPts val="0"/>
              </a:spcBef>
              <a:spcAft>
                <a:spcPts val="0"/>
              </a:spcAft>
              <a:buSzPts val="3200"/>
              <a:buNone/>
              <a:defRPr b="1" sz="3200"/>
            </a:lvl2pPr>
            <a:lvl3pPr lvl="2" rtl="0">
              <a:spcBef>
                <a:spcPts val="0"/>
              </a:spcBef>
              <a:spcAft>
                <a:spcPts val="0"/>
              </a:spcAft>
              <a:buSzPts val="3200"/>
              <a:buNone/>
              <a:defRPr b="1" sz="3200"/>
            </a:lvl3pPr>
            <a:lvl4pPr lvl="3" rtl="0">
              <a:spcBef>
                <a:spcPts val="0"/>
              </a:spcBef>
              <a:spcAft>
                <a:spcPts val="0"/>
              </a:spcAft>
              <a:buSzPts val="3200"/>
              <a:buNone/>
              <a:defRPr b="1" sz="3200"/>
            </a:lvl4pPr>
            <a:lvl5pPr lvl="4" rtl="0">
              <a:spcBef>
                <a:spcPts val="0"/>
              </a:spcBef>
              <a:spcAft>
                <a:spcPts val="0"/>
              </a:spcAft>
              <a:buSzPts val="3200"/>
              <a:buNone/>
              <a:defRPr b="1" sz="3200"/>
            </a:lvl5pPr>
            <a:lvl6pPr lvl="5" rtl="0">
              <a:spcBef>
                <a:spcPts val="0"/>
              </a:spcBef>
              <a:spcAft>
                <a:spcPts val="0"/>
              </a:spcAft>
              <a:buSzPts val="3200"/>
              <a:buNone/>
              <a:defRPr b="1" sz="3200"/>
            </a:lvl6pPr>
            <a:lvl7pPr lvl="6" rtl="0">
              <a:spcBef>
                <a:spcPts val="0"/>
              </a:spcBef>
              <a:spcAft>
                <a:spcPts val="0"/>
              </a:spcAft>
              <a:buSzPts val="3200"/>
              <a:buNone/>
              <a:defRPr b="1" sz="3200"/>
            </a:lvl7pPr>
            <a:lvl8pPr lvl="7" rtl="0">
              <a:spcBef>
                <a:spcPts val="0"/>
              </a:spcBef>
              <a:spcAft>
                <a:spcPts val="0"/>
              </a:spcAft>
              <a:buSzPts val="3200"/>
              <a:buNone/>
              <a:defRPr b="1" sz="3200"/>
            </a:lvl8pPr>
            <a:lvl9pPr lvl="8" rtl="0">
              <a:spcBef>
                <a:spcPts val="0"/>
              </a:spcBef>
              <a:spcAft>
                <a:spcPts val="0"/>
              </a:spcAft>
              <a:buSzPts val="3200"/>
              <a:buNone/>
              <a:defRPr b="1" sz="3200"/>
            </a:lvl9pPr>
          </a:lstStyle>
          <a:p/>
        </p:txBody>
      </p:sp>
      <p:sp>
        <p:nvSpPr>
          <p:cNvPr id="42" name="Google Shape;42;p9"/>
          <p:cNvSpPr txBox="1"/>
          <p:nvPr>
            <p:ph hasCustomPrompt="1" idx="2" type="title"/>
          </p:nvPr>
        </p:nvSpPr>
        <p:spPr>
          <a:xfrm>
            <a:off x="722700" y="2286950"/>
            <a:ext cx="3413700" cy="909600"/>
          </a:xfrm>
          <a:prstGeom prst="rect">
            <a:avLst/>
          </a:prstGeom>
        </p:spPr>
        <p:txBody>
          <a:bodyPr anchorCtr="0" anchor="ctr" bIns="0" lIns="0" spcFirstLastPara="1" rIns="0" wrap="square" tIns="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43" name="Google Shape;43;p9"/>
          <p:cNvSpPr txBox="1"/>
          <p:nvPr>
            <p:ph idx="1" type="subTitle"/>
          </p:nvPr>
        </p:nvSpPr>
        <p:spPr>
          <a:xfrm>
            <a:off x="1084048" y="3953250"/>
            <a:ext cx="3060000" cy="548100"/>
          </a:xfrm>
          <a:prstGeom prst="rect">
            <a:avLst/>
          </a:prstGeom>
        </p:spPr>
        <p:txBody>
          <a:bodyPr anchorCtr="0" anchor="t" bIns="0" lIns="0" spcFirstLastPara="1" rIns="0" wrap="square" tIns="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722700" y="4230575"/>
            <a:ext cx="7698600" cy="372900"/>
          </a:xfrm>
          <a:prstGeom prst="rect">
            <a:avLst/>
          </a:prstGeom>
        </p:spPr>
        <p:txBody>
          <a:bodyPr anchorCtr="0" anchor="ctr" bIns="0" lIns="0" spcFirstLastPara="1" rIns="0" wrap="square" tIns="0">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AFA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700" y="540125"/>
            <a:ext cx="70902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1pPr>
            <a:lvl2pPr lvl="1">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2pPr>
            <a:lvl3pPr lvl="2">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3pPr>
            <a:lvl4pPr lvl="3">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4pPr>
            <a:lvl5pPr lvl="4">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5pPr>
            <a:lvl6pPr lvl="5">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6pPr>
            <a:lvl7pPr lvl="6">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7pPr>
            <a:lvl8pPr lvl="7">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8pPr>
            <a:lvl9pPr lvl="8">
              <a:spcBef>
                <a:spcPts val="0"/>
              </a:spcBef>
              <a:spcAft>
                <a:spcPts val="0"/>
              </a:spcAft>
              <a:buClr>
                <a:srgbClr val="434343"/>
              </a:buClr>
              <a:buSzPts val="3500"/>
              <a:buFont typeface="Forum"/>
              <a:buNone/>
              <a:defRPr sz="3500">
                <a:solidFill>
                  <a:srgbClr val="434343"/>
                </a:solidFill>
                <a:latin typeface="Forum"/>
                <a:ea typeface="Forum"/>
                <a:cs typeface="Forum"/>
                <a:sym typeface="Forum"/>
              </a:defRPr>
            </a:lvl9pPr>
          </a:lstStyle>
          <a:p/>
        </p:txBody>
      </p:sp>
      <p:sp>
        <p:nvSpPr>
          <p:cNvPr id="7" name="Google Shape;7;p1"/>
          <p:cNvSpPr txBox="1"/>
          <p:nvPr>
            <p:ph idx="1" type="body"/>
          </p:nvPr>
        </p:nvSpPr>
        <p:spPr>
          <a:xfrm>
            <a:off x="722700" y="1514825"/>
            <a:ext cx="7698600" cy="3088500"/>
          </a:xfrm>
          <a:prstGeom prst="rect">
            <a:avLst/>
          </a:prstGeom>
          <a:noFill/>
          <a:ln>
            <a:noFill/>
          </a:ln>
        </p:spPr>
        <p:txBody>
          <a:bodyPr anchorCtr="0" anchor="t" bIns="0" lIns="0" spcFirstLastPara="1" rIns="0" wrap="square" tIns="0">
            <a:noAutofit/>
          </a:bodyPr>
          <a:lstStyle>
            <a:lvl1pPr indent="-317500" lvl="0" marL="457200">
              <a:lnSpc>
                <a:spcPct val="115000"/>
              </a:lnSpc>
              <a:spcBef>
                <a:spcPts val="0"/>
              </a:spcBef>
              <a:spcAft>
                <a:spcPts val="0"/>
              </a:spcAft>
              <a:buClr>
                <a:srgbClr val="434343"/>
              </a:buClr>
              <a:buSzPts val="1400"/>
              <a:buFont typeface="Raleway"/>
              <a:buChar char="●"/>
              <a:defRPr>
                <a:solidFill>
                  <a:srgbClr val="434343"/>
                </a:solidFill>
                <a:latin typeface="Raleway"/>
                <a:ea typeface="Raleway"/>
                <a:cs typeface="Raleway"/>
                <a:sym typeface="Raleway"/>
              </a:defRPr>
            </a:lvl1pPr>
            <a:lvl2pPr indent="-317500" lvl="1" marL="9144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2pPr>
            <a:lvl3pPr indent="-317500" lvl="2" marL="13716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3pPr>
            <a:lvl4pPr indent="-317500" lvl="3" marL="18288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4pPr>
            <a:lvl5pPr indent="-317500" lvl="4" marL="22860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5pPr>
            <a:lvl6pPr indent="-317500" lvl="5" marL="27432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6pPr>
            <a:lvl7pPr indent="-317500" lvl="6" marL="32004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7pPr>
            <a:lvl8pPr indent="-317500" lvl="7" marL="3657600">
              <a:lnSpc>
                <a:spcPct val="115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8pPr>
            <a:lvl9pPr indent="-317500" lvl="8" marL="4114800">
              <a:lnSpc>
                <a:spcPct val="115000"/>
              </a:lnSpc>
              <a:spcBef>
                <a:spcPts val="1600"/>
              </a:spcBef>
              <a:spcAft>
                <a:spcPts val="1600"/>
              </a:spcAft>
              <a:buClr>
                <a:srgbClr val="434343"/>
              </a:buClr>
              <a:buSzPts val="1400"/>
              <a:buFont typeface="Raleway"/>
              <a:buChar char="■"/>
              <a:defRPr>
                <a:solidFill>
                  <a:srgbClr val="434343"/>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C4D4"/>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631050" y="1694325"/>
            <a:ext cx="7790100" cy="17952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ru"/>
              <a:t>‎”Borscht!” — is a web platform for local cooks who want to share their products with their neighbours.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722700" y="1339900"/>
            <a:ext cx="7887300" cy="3263400"/>
          </a:xfrm>
          <a:prstGeom prst="rect">
            <a:avLst/>
          </a:prstGeom>
        </p:spPr>
        <p:txBody>
          <a:bodyPr anchorCtr="0" anchor="ctr" bIns="0" lIns="0" spcFirstLastPara="1" rIns="0" wrap="square" tIns="0">
            <a:noAutofit/>
          </a:bodyPr>
          <a:lstStyle/>
          <a:p>
            <a:pPr indent="-349250" lvl="0" marL="457200" rtl="0" algn="just">
              <a:spcBef>
                <a:spcPts val="0"/>
              </a:spcBef>
              <a:spcAft>
                <a:spcPts val="0"/>
              </a:spcAft>
              <a:buSzPts val="1900"/>
              <a:buChar char="●"/>
            </a:pPr>
            <a:r>
              <a:rPr lang="ru" sz="1700"/>
              <a:t>a services directly related to the delivery of prepared food products, such as “Yandex Food” and “Delivery Club”</a:t>
            </a:r>
            <a:endParaRPr sz="1700"/>
          </a:p>
          <a:p>
            <a:pPr indent="-349250" lvl="0" marL="457200" rtl="0" algn="just">
              <a:spcBef>
                <a:spcPts val="0"/>
              </a:spcBef>
              <a:spcAft>
                <a:spcPts val="0"/>
              </a:spcAft>
              <a:buSzPts val="1900"/>
              <a:buChar char="●"/>
            </a:pPr>
            <a:r>
              <a:rPr lang="ru" sz="1700"/>
              <a:t>an online services for placing ads for goods and services, such as “Avito”, “Ozon” and “Flowwow”</a:t>
            </a:r>
            <a:endParaRPr sz="1700"/>
          </a:p>
        </p:txBody>
      </p:sp>
      <p:sp>
        <p:nvSpPr>
          <p:cNvPr id="139" name="Google Shape;139;p23"/>
          <p:cNvSpPr txBox="1"/>
          <p:nvPr>
            <p:ph type="title"/>
          </p:nvPr>
        </p:nvSpPr>
        <p:spPr>
          <a:xfrm>
            <a:off x="722700" y="540125"/>
            <a:ext cx="7887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S</a:t>
            </a:r>
            <a:r>
              <a:rPr lang="ru"/>
              <a:t>ervices in the IT-market: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722700" y="1339900"/>
            <a:ext cx="7887300" cy="32634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t/>
            </a:r>
            <a:endParaRPr sz="1700"/>
          </a:p>
          <a:p>
            <a:pPr indent="0" lvl="0" marL="0" rtl="0" algn="just">
              <a:spcBef>
                <a:spcPts val="1600"/>
              </a:spcBef>
              <a:spcAft>
                <a:spcPts val="0"/>
              </a:spcAft>
              <a:buNone/>
            </a:pPr>
            <a:r>
              <a:rPr lang="ru" sz="1700"/>
              <a:t>Firstly, some of them (“Yandex Food”, “Delivery Club”, “Ozon”) don’t work with individual cooks. Therefore, the average person, without legal status, will not be able to access them. </a:t>
            </a:r>
            <a:endParaRPr sz="1700"/>
          </a:p>
          <a:p>
            <a:pPr indent="0" lvl="0" marL="0" rtl="0" algn="just">
              <a:spcBef>
                <a:spcPts val="1600"/>
              </a:spcBef>
              <a:spcAft>
                <a:spcPts val="0"/>
              </a:spcAft>
              <a:buNone/>
            </a:pPr>
            <a:r>
              <a:rPr lang="ru" sz="1700"/>
              <a:t>Secondly, in these systems the direction of cooking is not the main one, so there are problems with placement of ads and categories.</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
        <p:nvSpPr>
          <p:cNvPr id="145" name="Google Shape;145;p24"/>
          <p:cNvSpPr txBox="1"/>
          <p:nvPr>
            <p:ph type="title"/>
          </p:nvPr>
        </p:nvSpPr>
        <p:spPr>
          <a:xfrm>
            <a:off x="722700" y="540125"/>
            <a:ext cx="7887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But these services have two disadvantages: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722700" y="1339900"/>
            <a:ext cx="7982400" cy="32634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ru" sz="1700"/>
              <a:t>We give users access to posting ads without legal status and make the cooking category central. To do this, we have created a convenient office for the seller and a convenient category system for the buyer.</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
        <p:nvSpPr>
          <p:cNvPr id="151" name="Google Shape;151;p25"/>
          <p:cNvSpPr txBox="1"/>
          <p:nvPr>
            <p:ph type="title"/>
          </p:nvPr>
        </p:nvSpPr>
        <p:spPr>
          <a:xfrm>
            <a:off x="722700" y="540125"/>
            <a:ext cx="8086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H</a:t>
            </a:r>
            <a:r>
              <a:rPr lang="ru"/>
              <a:t>ow do we solve these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722700" y="1339900"/>
            <a:ext cx="7982400" cy="32634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ru" sz="1700"/>
              <a:t>We give users access to posting ads without legal status and make the cooking category central. To do this, we have created a convenient office for the seller and a convenient category system for the buyer.</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
        <p:nvSpPr>
          <p:cNvPr id="157" name="Google Shape;157;p26"/>
          <p:cNvSpPr txBox="1"/>
          <p:nvPr>
            <p:ph type="title"/>
          </p:nvPr>
        </p:nvSpPr>
        <p:spPr>
          <a:xfrm>
            <a:off x="722700" y="540125"/>
            <a:ext cx="8086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How our solution is solving these problems?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722700" y="1924950"/>
            <a:ext cx="8120700" cy="12936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ru" sz="2300"/>
              <a:t>The main idea of our development is to enable people to buy food from local culinary professionals, and to help pastry chefs and private chefs to place their products and services.</a:t>
            </a:r>
            <a:endParaRPr sz="2300"/>
          </a:p>
          <a:p>
            <a:pPr indent="0" lvl="0" marL="0" rtl="0" algn="just">
              <a:spcBef>
                <a:spcPts val="0"/>
              </a:spcBef>
              <a:spcAft>
                <a:spcPts val="0"/>
              </a:spcAft>
              <a:buNone/>
            </a:pPr>
            <a:r>
              <a:t/>
            </a:r>
            <a:endParaRPr sz="2300"/>
          </a:p>
          <a:p>
            <a:pPr indent="0" lvl="0" marL="0" rtl="0" algn="just">
              <a:spcBef>
                <a:spcPts val="0"/>
              </a:spcBef>
              <a:spcAft>
                <a:spcPts val="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722700" y="1339900"/>
            <a:ext cx="7982400" cy="3263400"/>
          </a:xfrm>
          <a:prstGeom prst="rect">
            <a:avLst/>
          </a:prstGeom>
        </p:spPr>
        <p:txBody>
          <a:bodyPr anchorCtr="0" anchor="ctr" bIns="0" lIns="0" spcFirstLastPara="1" rIns="0" wrap="square" tIns="0">
            <a:noAutofit/>
          </a:bodyPr>
          <a:lstStyle/>
          <a:p>
            <a:pPr indent="-336550" lvl="0" marL="457200" rtl="0" algn="just">
              <a:spcBef>
                <a:spcPts val="0"/>
              </a:spcBef>
              <a:spcAft>
                <a:spcPts val="0"/>
              </a:spcAft>
              <a:buSzPts val="1700"/>
              <a:buChar char="●"/>
            </a:pPr>
            <a:r>
              <a:rPr lang="ru" sz="1700"/>
              <a:t>a UX design, including screen prototypes</a:t>
            </a:r>
            <a:endParaRPr sz="1700"/>
          </a:p>
          <a:p>
            <a:pPr indent="-336550" lvl="0" marL="457200" rtl="0" algn="just">
              <a:spcBef>
                <a:spcPts val="0"/>
              </a:spcBef>
              <a:spcAft>
                <a:spcPts val="0"/>
              </a:spcAft>
              <a:buSzPts val="1700"/>
              <a:buChar char="●"/>
            </a:pPr>
            <a:r>
              <a:rPr lang="ru" sz="1700"/>
              <a:t>application logistics</a:t>
            </a:r>
            <a:endParaRPr sz="1700"/>
          </a:p>
          <a:p>
            <a:pPr indent="-336550" lvl="0" marL="457200" rtl="0" algn="just">
              <a:spcBef>
                <a:spcPts val="0"/>
              </a:spcBef>
              <a:spcAft>
                <a:spcPts val="0"/>
              </a:spcAft>
              <a:buSzPts val="1700"/>
              <a:buChar char="●"/>
            </a:pPr>
            <a:r>
              <a:rPr lang="ru" sz="1700"/>
              <a:t>are finalizing the UI design. </a:t>
            </a:r>
            <a:endParaRPr sz="1700"/>
          </a:p>
          <a:p>
            <a:pPr indent="0" lvl="0" marL="0" rtl="0" algn="just">
              <a:spcBef>
                <a:spcPts val="1600"/>
              </a:spcBef>
              <a:spcAft>
                <a:spcPts val="1600"/>
              </a:spcAft>
              <a:buNone/>
            </a:pPr>
            <a:r>
              <a:rPr lang="ru" sz="1700"/>
              <a:t>To create the design, I used an online version of Figma, a system for designers.</a:t>
            </a:r>
            <a:endParaRPr sz="1700"/>
          </a:p>
        </p:txBody>
      </p:sp>
      <p:sp>
        <p:nvSpPr>
          <p:cNvPr id="168" name="Google Shape;168;p28"/>
          <p:cNvSpPr txBox="1"/>
          <p:nvPr>
            <p:ph type="title"/>
          </p:nvPr>
        </p:nvSpPr>
        <p:spPr>
          <a:xfrm>
            <a:off x="722700" y="540125"/>
            <a:ext cx="8086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So far, we have implemented: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722700" y="1339900"/>
            <a:ext cx="7982400" cy="32634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ru" sz="1700"/>
              <a:t>There are two people on our team - Emil and I. Emil is best suited to work with me because he knows aspects of development that I don't, also he is good at getting me to focus on my work.</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
        <p:nvSpPr>
          <p:cNvPr id="174" name="Google Shape;174;p29"/>
          <p:cNvSpPr txBox="1"/>
          <p:nvPr>
            <p:ph type="title"/>
          </p:nvPr>
        </p:nvSpPr>
        <p:spPr>
          <a:xfrm>
            <a:off x="722700" y="540125"/>
            <a:ext cx="80862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ru"/>
              <a:t>W</a:t>
            </a:r>
            <a:r>
              <a:rPr lang="ru"/>
              <a:t>ho is on our team?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C4D4"/>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501375" y="1653750"/>
            <a:ext cx="8220900" cy="18360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ru"/>
              <a:t>Thank you for your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st Portfolio by Slidesgo">
  <a:themeElements>
    <a:clrScheme name="Simple Light">
      <a:dk1>
        <a:srgbClr val="434343"/>
      </a:dk1>
      <a:lt1>
        <a:srgbClr val="434343"/>
      </a:lt1>
      <a:dk2>
        <a:srgbClr val="434343"/>
      </a:dk2>
      <a:lt2>
        <a:srgbClr val="434343"/>
      </a:lt2>
      <a:accent1>
        <a:srgbClr val="C4DAE1"/>
      </a:accent1>
      <a:accent2>
        <a:srgbClr val="C4DAE1"/>
      </a:accent2>
      <a:accent3>
        <a:srgbClr val="434343"/>
      </a:accent3>
      <a:accent4>
        <a:srgbClr val="434343"/>
      </a:accent4>
      <a:accent5>
        <a:srgbClr val="43434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