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e80ad099e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e80ad099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e80ad099e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e80ad099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e80ad099e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2e80ad099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80ad099e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2e80ad099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e80ad099e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2e80ad099e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e80ad099e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2e80ad099e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80ad099e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e80ad099e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80ad099e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2e80ad099e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929709"/>
            <a:ext cx="8520600" cy="11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800">
                <a:latin typeface="Times New Roman"/>
                <a:ea typeface="Times New Roman"/>
                <a:cs typeface="Times New Roman"/>
                <a:sym typeface="Times New Roman"/>
              </a:rPr>
              <a:t>Создание UI/UX-дизайна веб-платформы для размещения объявлений о пищевой продукции домашнего производства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4188542" y="2197102"/>
            <a:ext cx="495545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461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Выполнила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 4 курса</a:t>
            </a:r>
            <a:endParaRPr/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Логинова Софья Андреевна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Профессор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Власова Елена Зотиковка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Официальный сайт университета имени А.И. Герцена | Фирменный стиль"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86" y="2035012"/>
            <a:ext cx="2952814" cy="290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/>
              <a:t>Актуальность</a:t>
            </a:r>
            <a:endParaRPr sz="3000"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b="0" i="0" lang="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ервисы по онлайн-продаже домашней готовой еды призваны снизить нагрузку на фабричные производства, улучшить качество изготавливаемой продукции путем отказа от массового изготовления, а также избавить от нерационального потребления продуктов питания.</a:t>
            </a:r>
            <a:endParaRPr sz="24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/>
              <a:t>Предмет</a:t>
            </a:r>
            <a:endParaRPr sz="3000"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0" i="0" lang="ru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UI/UX-дизайн веб-платформ, соответствующий современным принципам юзабилити интерфейсов.</a:t>
            </a:r>
            <a:endParaRPr sz="22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507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b="0" i="0" lang="ru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азработка UX/UI-дизайна веб-сервиса для размещения объявлений о готовой домашней продукции, отвечающей основным принципам юзабилити.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231500" y="1818774"/>
            <a:ext cx="8325600" cy="19139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ru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Сформулировать требования к интерфейсу веб-платформы.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ru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Определить оптимальную программу для создания пользовательского интерфейса.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ru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прототип пользовательского интерфейса.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ru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дизайн-концепцию пользовательского интерфейса.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335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Фреймворк создания и развития цифровых продуктов person + user story.</a:t>
            </a:r>
            <a:endParaRPr/>
          </a:p>
          <a:p>
            <a:pPr indent="-457200" lvl="0" marL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пользовательской аудитории методом анкетирования.</a:t>
            </a:r>
            <a:endParaRPr/>
          </a:p>
          <a:p>
            <a:pPr indent="-457200" lvl="0" marL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конкурентных решений.</a:t>
            </a:r>
            <a:endParaRPr/>
          </a:p>
          <a:p>
            <a:pPr indent="-457200" lvl="0" marL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Графический редактор Figma.</a:t>
            </a:r>
            <a:endParaRPr/>
          </a:p>
          <a:p>
            <a:pPr indent="-317500" lvl="0" marL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670" y="475907"/>
            <a:ext cx="6920630" cy="432539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Результат</a:t>
            </a:r>
            <a:endParaRPr/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355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3000">
                <a:solidFill>
                  <a:srgbClr val="000000"/>
                </a:solidFill>
              </a:rPr>
              <a:t>Демонстрация работы продукта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