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6" r:id="rId8"/>
    <p:sldId id="264" r:id="rId9"/>
    <p:sldId id="268" r:id="rId10"/>
    <p:sldId id="267" r:id="rId11"/>
    <p:sldId id="269" r:id="rId12"/>
    <p:sldId id="270" r:id="rId13"/>
    <p:sldId id="25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3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A83C3-2F56-40FD-A750-4689A0A27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11B20E-7969-45D5-9FB1-FB9AF62BC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414AF0-2F84-4BA5-9F58-D75ED520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1B1C-3EAD-4D54-AA7F-A554A40AF887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0BEB01-300A-41EE-96BB-F96703C4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17F148-62B8-47C5-8B04-F3F89DE0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00A1-A889-40F9-B6DC-07D8FF2E0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C9384-7064-4183-B609-2894B7EB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199051-D010-4BC5-8BA1-E88504F16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C0EFA7-3049-4BD6-95B0-8F266EEB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1B1C-3EAD-4D54-AA7F-A554A40AF887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B91505-7D14-451C-B833-15B0DF88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530E18-1645-44E1-A567-6479462B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00A1-A889-40F9-B6DC-07D8FF2E0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6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97772E8-C708-421B-9846-DD8F92E95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B3CFFB-6C14-4F5D-8F0C-F781ED7ED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997BE2-B774-4522-A19E-03335D654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1B1C-3EAD-4D54-AA7F-A554A40AF887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0361A7-E61B-4368-A7A4-F6B7196F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DF9C20-7730-409C-AB37-0D88B535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00A1-A889-40F9-B6DC-07D8FF2E0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79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D7981-ACDD-49E1-BF33-70B8B5EA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FEDD10-9466-4482-B50C-81B01BBA2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7D1EB9-14AC-45B3-9490-EEBB79AE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1B1C-3EAD-4D54-AA7F-A554A40AF887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1EE1DC-65BC-48EC-831E-81D46710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0192F1-6058-4AD5-BE48-83EA5F6C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00A1-A889-40F9-B6DC-07D8FF2E0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88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11C82-60B7-4F07-B8E6-1C5C33EBA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9E0354-7A59-4F2B-A2A9-B97CF8635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FF0B9C-59E0-4E9E-A9D3-4B9052D2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1B1C-3EAD-4D54-AA7F-A554A40AF887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A21B09-2FC1-4287-9AD4-AF806CDA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759E2D-C5BC-447F-9828-0584155F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00A1-A889-40F9-B6DC-07D8FF2E0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36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CEA775-5A72-4E03-9FA3-1D1C07EC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226E56-D888-4B8F-9DB7-685F40415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552100-9744-4D8C-A662-0B138F72D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950D70-A396-4593-9684-B8D89220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1B1C-3EAD-4D54-AA7F-A554A40AF887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30DB91-5E69-47E0-9C27-E6D77389C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69807F-12D4-4F13-A522-FD00975B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00A1-A889-40F9-B6DC-07D8FF2E0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72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8E3B7F-A32D-481C-848E-04D29C8D6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0D505E-9E1B-4E94-B5C1-45390B368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C983E9-AC58-4831-AE78-D18B8265B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A050C9-C13F-409C-B1CE-A220EF9A2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146604-ACFC-484A-B1E5-8FD0D1371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6C98A92-B077-48BD-8115-092ACEF5F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1B1C-3EAD-4D54-AA7F-A554A40AF887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BC15A1E-C5F9-4F9F-8C3A-E235E2251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C61E39C-4AD8-44A0-A136-23DABAEC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00A1-A889-40F9-B6DC-07D8FF2E0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32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3B72B-1992-4CA9-B24A-494F2478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4A497DD-78F8-4531-81F5-2C4A2403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1B1C-3EAD-4D54-AA7F-A554A40AF887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17A767-E9E1-46B8-A9D1-C570647A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ADE591-1FA9-42B2-8FC2-0EA3AA9F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00A1-A889-40F9-B6DC-07D8FF2E0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63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CCAAD78-3ED6-445B-8659-BC4230679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1B1C-3EAD-4D54-AA7F-A554A40AF887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187660-0DF1-4A7F-8D48-82B549325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B17909-B826-4611-B555-E05B7050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00A1-A889-40F9-B6DC-07D8FF2E0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38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92A3B-5EBF-4CF7-8688-C3EC0D4FF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EE3EB9-B2D6-4C1F-9DB4-A4172D7ED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C7D4A7-D079-4CB3-AF1A-33173BA91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C52402-4D62-4732-8E4F-9504EA8B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1B1C-3EAD-4D54-AA7F-A554A40AF887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388B2A-6663-4680-8AC3-FEDCFC7B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FB1609-391A-49C7-8EE9-E41B9B2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00A1-A889-40F9-B6DC-07D8FF2E0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68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A82663-09FE-4908-9C3F-BA679918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4311FAD-BDB6-4F91-A454-FDB6813FA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40B8801-8F6C-445F-B6F5-5C087CB9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C908C6-FA62-4D19-8C79-5FBF7EC6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1B1C-3EAD-4D54-AA7F-A554A40AF887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432D66-0DA1-4436-A204-76AA9C1B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995C46-D08E-4E6C-AD29-F7F116BA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00A1-A889-40F9-B6DC-07D8FF2E0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08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A4042B-EE0C-4484-9C80-DC024F57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B0F831-BD84-4B36-8B04-37026E4AE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09B890-FD02-4E9F-8ED3-F13D1A115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C1B1C-3EAD-4D54-AA7F-A554A40AF887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1E5471-F583-4BC1-BA4D-ABD4B2793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F66655-25BF-4A32-9F1D-6FAEE17B2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400A1-A889-40F9-B6DC-07D8FF2E0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98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7AF00-81EB-4AAC-BFE2-88C1726D2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923" y="2792361"/>
            <a:ext cx="11031794" cy="1327202"/>
          </a:xfrm>
        </p:spPr>
        <p:txBody>
          <a:bodyPr anchor="ctr">
            <a:normAutofit/>
          </a:bodyPr>
          <a:lstStyle/>
          <a:p>
            <a:r>
              <a:rPr lang="ru-RU" sz="4400" dirty="0" err="1">
                <a:latin typeface="Montserrat Light" panose="00000400000000000000" pitchFamily="2" charset="-52"/>
              </a:rPr>
              <a:t>И.Грекова</a:t>
            </a:r>
            <a:r>
              <a:rPr lang="ru-RU" sz="4400" dirty="0">
                <a:latin typeface="Montserrat Light" panose="00000400000000000000" pitchFamily="2" charset="-52"/>
              </a:rPr>
              <a:t> — математик и писатель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0BF33A-7742-4439-BE23-B2A3B8B0C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1820" y="6312309"/>
            <a:ext cx="9144000" cy="430161"/>
          </a:xfrm>
        </p:spPr>
        <p:txBody>
          <a:bodyPr/>
          <a:lstStyle/>
          <a:p>
            <a:r>
              <a:rPr lang="ru-RU" dirty="0">
                <a:latin typeface="Montserrat ExtraLight" panose="00000300000000000000" pitchFamily="2" charset="-52"/>
              </a:rPr>
              <a:t>Автор: студентка 4ИВТ Логинова Софья Андреевна</a:t>
            </a:r>
          </a:p>
        </p:txBody>
      </p:sp>
    </p:spTree>
    <p:extLst>
      <p:ext uri="{BB962C8B-B14F-4D97-AF65-F5344CB8AC3E}">
        <p14:creationId xmlns:p14="http://schemas.microsoft.com/office/powerpoint/2010/main" val="1089192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8326A8C-04A6-4B4A-B323-707106CD5B92}"/>
              </a:ext>
            </a:extLst>
          </p:cNvPr>
          <p:cNvSpPr txBox="1"/>
          <p:nvPr/>
        </p:nvSpPr>
        <p:spPr>
          <a:xfrm>
            <a:off x="439252" y="3167390"/>
            <a:ext cx="72250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Montserrat ExtraLight" panose="00000300000000000000" pitchFamily="2" charset="-52"/>
              </a:rPr>
              <a:t>«‎Очень просто: не успеваю».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5140DF2-91D6-4C38-ADE9-BB3A906DB6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63"/>
          <a:stretch/>
        </p:blipFill>
        <p:spPr>
          <a:xfrm>
            <a:off x="6263148" y="73423"/>
            <a:ext cx="5928852" cy="678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45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067F52-44A0-4721-9CAF-8C0787BD2A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43"/>
          <a:stretch/>
        </p:blipFill>
        <p:spPr>
          <a:xfrm>
            <a:off x="-1" y="-1"/>
            <a:ext cx="1219477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79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8326A8C-04A6-4B4A-B323-707106CD5B92}"/>
              </a:ext>
            </a:extLst>
          </p:cNvPr>
          <p:cNvSpPr txBox="1"/>
          <p:nvPr/>
        </p:nvSpPr>
        <p:spPr>
          <a:xfrm>
            <a:off x="436464" y="2521059"/>
            <a:ext cx="72250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Montserrat ExtraLight" panose="00000300000000000000" pitchFamily="2" charset="-52"/>
              </a:rPr>
              <a:t>Елена Сергеевна Вентцель умерла 15 апреля 2002 года в Москве в возрасте 95 лет и похоронена на кладбище Донского монастыря.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F345D0-D074-4746-A012-A9EE81F0D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96" y="0"/>
            <a:ext cx="40490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55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A6AAF70-F97D-4C04-9484-EEDA5DCBD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7778"/>
            <a:ext cx="10515600" cy="1662443"/>
          </a:xfrm>
        </p:spPr>
        <p:txBody>
          <a:bodyPr>
            <a:noAutofit/>
          </a:bodyPr>
          <a:lstStyle/>
          <a:p>
            <a:r>
              <a:rPr lang="ru-RU" sz="3600" dirty="0">
                <a:latin typeface="Montserrat Light" panose="00000400000000000000" pitchFamily="2" charset="-52"/>
              </a:rPr>
              <a:t>Есть люди, как планеты, светящие отраженным светом. И есть люди, как звезды, – у них собственный свет.</a:t>
            </a:r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E8AE23BB-B116-4D40-8BC4-0B1CCC3ED354}"/>
              </a:ext>
            </a:extLst>
          </p:cNvPr>
          <p:cNvSpPr txBox="1">
            <a:spLocks/>
          </p:cNvSpPr>
          <p:nvPr/>
        </p:nvSpPr>
        <p:spPr>
          <a:xfrm>
            <a:off x="1339735" y="39437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>
                <a:latin typeface="Montserrat ExtraLight" panose="00000300000000000000" pitchFamily="2" charset="-52"/>
              </a:rPr>
              <a:t>(с) «Хозяйка гостиницы» </a:t>
            </a:r>
          </a:p>
        </p:txBody>
      </p:sp>
    </p:spTree>
    <p:extLst>
      <p:ext uri="{BB962C8B-B14F-4D97-AF65-F5344CB8AC3E}">
        <p14:creationId xmlns:p14="http://schemas.microsoft.com/office/powerpoint/2010/main" val="428711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:a16="http://schemas.microsoft.com/office/drawing/2014/main" id="{3E76C60F-FA10-4035-AA08-108EFEFDD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0"/>
            <a:ext cx="4800600" cy="68580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326A8C-04A6-4B4A-B323-707106CD5B92}"/>
              </a:ext>
            </a:extLst>
          </p:cNvPr>
          <p:cNvSpPr txBox="1"/>
          <p:nvPr/>
        </p:nvSpPr>
        <p:spPr>
          <a:xfrm>
            <a:off x="850670" y="2469935"/>
            <a:ext cx="609322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200" dirty="0">
                <a:latin typeface="Montserrat ExtraLight" panose="00000300000000000000" pitchFamily="2" charset="-52"/>
              </a:rPr>
              <a:t>Елена Сергеевна Вентцель родилась 21 марта 1907 году в Таллинне в семье учителей. </a:t>
            </a:r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B92A31D8-1910-45B8-9724-C0BFF386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0515"/>
            <a:ext cx="10515600" cy="1325563"/>
          </a:xfrm>
        </p:spPr>
        <p:txBody>
          <a:bodyPr/>
          <a:lstStyle/>
          <a:p>
            <a:r>
              <a:rPr lang="ru-RU" dirty="0"/>
              <a:t>Елена Сергеевна Вентцель</a:t>
            </a:r>
            <a:br>
              <a:rPr lang="ru-RU" dirty="0"/>
            </a:br>
            <a:r>
              <a:rPr lang="ru-RU" dirty="0"/>
              <a:t>(1907-2002)</a:t>
            </a:r>
          </a:p>
        </p:txBody>
      </p:sp>
    </p:spTree>
    <p:extLst>
      <p:ext uri="{BB962C8B-B14F-4D97-AF65-F5344CB8AC3E}">
        <p14:creationId xmlns:p14="http://schemas.microsoft.com/office/powerpoint/2010/main" val="121763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8326A8C-04A6-4B4A-B323-707106CD5B92}"/>
              </a:ext>
            </a:extLst>
          </p:cNvPr>
          <p:cNvSpPr txBox="1"/>
          <p:nvPr/>
        </p:nvSpPr>
        <p:spPr>
          <a:xfrm>
            <a:off x="983848" y="333782"/>
            <a:ext cx="105472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200" dirty="0">
                <a:latin typeface="Montserrat ExtraLight" panose="00000300000000000000" pitchFamily="2" charset="-52"/>
              </a:rPr>
              <a:t>1923г.</a:t>
            </a:r>
            <a:r>
              <a:rPr lang="ru-RU" sz="3200" dirty="0">
                <a:latin typeface="Montserrat Light" panose="00000400000000000000" pitchFamily="2" charset="-52"/>
              </a:rPr>
              <a:t> </a:t>
            </a:r>
            <a:r>
              <a:rPr lang="ru-RU" sz="3200" dirty="0">
                <a:latin typeface="Montserrat ExtraLight" panose="00000300000000000000" pitchFamily="2" charset="-52"/>
              </a:rPr>
              <a:t>—</a:t>
            </a:r>
            <a:r>
              <a:rPr lang="ru-RU" sz="3200" dirty="0">
                <a:latin typeface="Montserrat Light" panose="00000400000000000000" pitchFamily="2" charset="-52"/>
              </a:rPr>
              <a:t> </a:t>
            </a:r>
            <a:r>
              <a:rPr lang="ru-RU" sz="3200" dirty="0">
                <a:latin typeface="Montserrat ExtraLight" panose="00000300000000000000" pitchFamily="2" charset="-52"/>
              </a:rPr>
              <a:t>физико-математический факультет Петроградского государственного университета</a:t>
            </a:r>
          </a:p>
        </p:txBody>
      </p:sp>
      <p:pic>
        <p:nvPicPr>
          <p:cNvPr id="1028" name="Picture 4" descr="Ленинградский государственный университет им. А.А.Жданова - Retro photos">
            <a:extLst>
              <a:ext uri="{FF2B5EF4-FFF2-40B4-BE49-F238E27FC236}">
                <a16:creationId xmlns:a16="http://schemas.microsoft.com/office/drawing/2014/main" id="{8E28AF79-873D-4208-AC2E-B41CED07B9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2"/>
          <a:stretch/>
        </p:blipFill>
        <p:spPr bwMode="auto">
          <a:xfrm>
            <a:off x="1" y="1612971"/>
            <a:ext cx="12192000" cy="525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34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8326A8C-04A6-4B4A-B323-707106CD5B92}"/>
              </a:ext>
            </a:extLst>
          </p:cNvPr>
          <p:cNvSpPr txBox="1"/>
          <p:nvPr/>
        </p:nvSpPr>
        <p:spPr>
          <a:xfrm>
            <a:off x="286586" y="821462"/>
            <a:ext cx="614385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200" dirty="0">
                <a:latin typeface="Montserrat ExtraLight" panose="00000300000000000000" pitchFamily="2" charset="-52"/>
              </a:rPr>
              <a:t>1929г.</a:t>
            </a:r>
            <a:r>
              <a:rPr lang="ru-RU" sz="3200" dirty="0">
                <a:latin typeface="Montserrat Light" panose="00000400000000000000" pitchFamily="2" charset="-52"/>
              </a:rPr>
              <a:t> </a:t>
            </a:r>
            <a:r>
              <a:rPr lang="ru-RU" sz="3200" dirty="0">
                <a:latin typeface="Montserrat ExtraLight" panose="00000300000000000000" pitchFamily="2" charset="-52"/>
              </a:rPr>
              <a:t>—</a:t>
            </a:r>
            <a:r>
              <a:rPr lang="ru-RU" sz="3200" dirty="0">
                <a:latin typeface="Montserrat Light" panose="00000400000000000000" pitchFamily="2" charset="-52"/>
              </a:rPr>
              <a:t> особое техническое бюро по военным изобретениям специального назначения.</a:t>
            </a:r>
            <a:endParaRPr lang="ru-RU" sz="3200" dirty="0">
              <a:latin typeface="Montserrat ExtraLight" panose="00000300000000000000" pitchFamily="2" charset="-52"/>
            </a:endParaRPr>
          </a:p>
        </p:txBody>
      </p:sp>
      <p:pic>
        <p:nvPicPr>
          <p:cNvPr id="2052" name="Picture 4" descr="Телетанк ТТ-26">
            <a:extLst>
              <a:ext uri="{FF2B5EF4-FFF2-40B4-BE49-F238E27FC236}">
                <a16:creationId xmlns:a16="http://schemas.microsoft.com/office/drawing/2014/main" id="{10B2BCA1-24FA-49A3-AD65-92EB185BC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030" y="0"/>
            <a:ext cx="5474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C71EFA1-25C4-4B15-ABEB-6B370EC00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87"/>
          <a:stretch/>
        </p:blipFill>
        <p:spPr bwMode="auto">
          <a:xfrm>
            <a:off x="0" y="3439160"/>
            <a:ext cx="671703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E25BF7-CE09-43A0-9F2B-CA2242C6A750}"/>
              </a:ext>
            </a:extLst>
          </p:cNvPr>
          <p:cNvSpPr txBox="1"/>
          <p:nvPr/>
        </p:nvSpPr>
        <p:spPr>
          <a:xfrm>
            <a:off x="7632344" y="3229378"/>
            <a:ext cx="61438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latin typeface="Montserrat ExtraLight" panose="00000300000000000000" pitchFamily="2" charset="-52"/>
              </a:rPr>
              <a:t>*про подлодки, бомбы и танки*</a:t>
            </a:r>
          </a:p>
        </p:txBody>
      </p:sp>
    </p:spTree>
    <p:extLst>
      <p:ext uri="{BB962C8B-B14F-4D97-AF65-F5344CB8AC3E}">
        <p14:creationId xmlns:p14="http://schemas.microsoft.com/office/powerpoint/2010/main" val="174782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ВОЕННО-ВОЗДУШНАЯ ИНЖЕНЕРНАЯ АКАДЕМИЯ ИМ. ПРОФЕССОРА Н. Е. ЖУКОВСКОГО">
            <a:extLst>
              <a:ext uri="{FF2B5EF4-FFF2-40B4-BE49-F238E27FC236}">
                <a16:creationId xmlns:a16="http://schemas.microsoft.com/office/drawing/2014/main" id="{C024BA69-6567-4D4D-8BC1-477C9FFECD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" b="12983"/>
          <a:stretch/>
        </p:blipFill>
        <p:spPr bwMode="auto">
          <a:xfrm>
            <a:off x="-123739" y="0"/>
            <a:ext cx="123157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477291C-D45C-4800-A313-2B44BCC6FB73}"/>
              </a:ext>
            </a:extLst>
          </p:cNvPr>
          <p:cNvSpPr/>
          <p:nvPr/>
        </p:nvSpPr>
        <p:spPr>
          <a:xfrm>
            <a:off x="-123739" y="0"/>
            <a:ext cx="1231573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5D2442-F17E-4F2E-AF55-9B1847EAF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89" y="1413164"/>
            <a:ext cx="10856422" cy="430599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-52"/>
              </a:rPr>
              <a:t>1935г. — работа в бюро московской Военно-воздушной инженерной академии(ВВИА);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-52"/>
              </a:rPr>
              <a:t>1939г. — преподавание в качестве ассистента;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-52"/>
              </a:rPr>
              <a:t>1940г. — преподаватель;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-52"/>
              </a:rPr>
              <a:t>1941г. — эвакуация в Свердловск;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-52"/>
              </a:rPr>
              <a:t>1944г. — защита кандидатской;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-52"/>
              </a:rPr>
              <a:t>1947г. — старший преподаватель;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-52"/>
              </a:rPr>
              <a:t>1955г.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Montserrat ExtraLight" panose="00000300000000000000" pitchFamily="2" charset="-52"/>
              </a:rPr>
              <a:t>—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-52"/>
              </a:rPr>
              <a:t> аттестат профессора по кафедре воздушной стрельбы.</a:t>
            </a:r>
          </a:p>
          <a:p>
            <a:pPr marL="0" indent="0" algn="just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  <a:latin typeface="Montserrat Light" panose="000004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64516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8742BD-5D8E-4BC0-9547-93794E9E05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3"/>
          <a:stretch/>
        </p:blipFill>
        <p:spPr>
          <a:xfrm>
            <a:off x="4887883" y="0"/>
            <a:ext cx="7304117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1E97C4-6610-4CA5-818B-04EE48F4D143}"/>
              </a:ext>
            </a:extLst>
          </p:cNvPr>
          <p:cNvSpPr txBox="1"/>
          <p:nvPr/>
        </p:nvSpPr>
        <p:spPr>
          <a:xfrm>
            <a:off x="322875" y="2613392"/>
            <a:ext cx="428237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Montserrat ExtraLight" panose="00000300000000000000" pitchFamily="2" charset="-52"/>
              </a:rPr>
              <a:t>Елена Сергеевна начала публиковать свои работы с 1941 г., многие из них проходили под грифом «секретно».</a:t>
            </a:r>
          </a:p>
        </p:txBody>
      </p:sp>
    </p:spTree>
    <p:extLst>
      <p:ext uri="{BB962C8B-B14F-4D97-AF65-F5344CB8AC3E}">
        <p14:creationId xmlns:p14="http://schemas.microsoft.com/office/powerpoint/2010/main" val="136014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1F442A35-3338-459B-847D-80F52D039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157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477291C-D45C-4800-A313-2B44BCC6FB73}"/>
              </a:ext>
            </a:extLst>
          </p:cNvPr>
          <p:cNvSpPr/>
          <p:nvPr/>
        </p:nvSpPr>
        <p:spPr>
          <a:xfrm>
            <a:off x="0" y="0"/>
            <a:ext cx="1231573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5D2442-F17E-4F2E-AF55-9B1847EAF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89" y="1413164"/>
            <a:ext cx="10856422" cy="4305992"/>
          </a:xfrm>
        </p:spPr>
        <p:txBody>
          <a:bodyPr anchor="ctr">
            <a:no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-52"/>
              </a:rPr>
              <a:t>1947г. — учебное пособие «Воздушная стрельба»;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-52"/>
              </a:rPr>
              <a:t>1961г. — «Основы теории боевой эффективности и исследования операций»;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-52"/>
              </a:rPr>
              <a:t>1961г. — «‎Элементы теории игр»;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-52"/>
              </a:rPr>
              <a:t>1961г. — «‎Элементы динамического программирования»;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-52"/>
              </a:rPr>
              <a:t>1969г.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Montserrat ExtraLight" panose="00000300000000000000" pitchFamily="2" charset="-52"/>
              </a:rPr>
              <a:t>—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-52"/>
              </a:rPr>
              <a:t> «Теория вероятностей» и «‎Теория вероятностей: Задачи и упражнения».</a:t>
            </a:r>
          </a:p>
        </p:txBody>
      </p:sp>
    </p:spTree>
    <p:extLst>
      <p:ext uri="{BB962C8B-B14F-4D97-AF65-F5344CB8AC3E}">
        <p14:creationId xmlns:p14="http://schemas.microsoft.com/office/powerpoint/2010/main" val="233368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8326A8C-04A6-4B4A-B323-707106CD5B92}"/>
              </a:ext>
            </a:extLst>
          </p:cNvPr>
          <p:cNvSpPr txBox="1"/>
          <p:nvPr/>
        </p:nvSpPr>
        <p:spPr>
          <a:xfrm>
            <a:off x="289623" y="2613392"/>
            <a:ext cx="722508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Montserrat ExtraLight" panose="00000300000000000000" pitchFamily="2" charset="-52"/>
              </a:rPr>
              <a:t>Елена Сергеевна Вентцель кроме страсти к математике питала любовь и к художественной литературе. Она была автором рассказов, романов и повестей, публиковавшихся с 1962 года под псевдонимом И. Грекова.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ECA4AE-106A-49D5-BC1C-E75D27748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449" y="0"/>
            <a:ext cx="4513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31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И. Грекова – биография, книги, отзывы, цитаты">
            <a:extLst>
              <a:ext uri="{FF2B5EF4-FFF2-40B4-BE49-F238E27FC236}">
                <a16:creationId xmlns:a16="http://schemas.microsoft.com/office/drawing/2014/main" id="{C53197C5-0D13-4C06-B2D1-E2A2870E39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9"/>
          <a:stretch/>
        </p:blipFill>
        <p:spPr bwMode="auto">
          <a:xfrm>
            <a:off x="0" y="0"/>
            <a:ext cx="3040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И. Грекова – биография, книги, отзывы, цитаты">
            <a:extLst>
              <a:ext uri="{FF2B5EF4-FFF2-40B4-BE49-F238E27FC236}">
                <a16:creationId xmlns:a16="http://schemas.microsoft.com/office/drawing/2014/main" id="{F0608829-9F60-411B-B50E-019C04D4B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174" y="-1"/>
            <a:ext cx="488114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Пороги — И. Грекова">
            <a:extLst>
              <a:ext uri="{FF2B5EF4-FFF2-40B4-BE49-F238E27FC236}">
                <a16:creationId xmlns:a16="http://schemas.microsoft.com/office/drawing/2014/main" id="{9C2E331C-8E55-4477-983F-1C317CDB48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" r="-5255"/>
          <a:stretch/>
        </p:blipFill>
        <p:spPr bwMode="auto">
          <a:xfrm>
            <a:off x="7865314" y="-1"/>
            <a:ext cx="469726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BE9F21D-FABB-4776-9525-43C3581650AB}"/>
              </a:ext>
            </a:extLst>
          </p:cNvPr>
          <p:cNvGrpSpPr/>
          <p:nvPr/>
        </p:nvGrpSpPr>
        <p:grpSpPr>
          <a:xfrm>
            <a:off x="0" y="-1"/>
            <a:ext cx="12315738" cy="6858001"/>
            <a:chOff x="0" y="-1"/>
            <a:chExt cx="12315738" cy="6858001"/>
          </a:xfrm>
        </p:grpSpPr>
        <p:pic>
          <p:nvPicPr>
            <p:cNvPr id="8" name="Picture 2" descr="И. Грекова – биография, книги, отзывы, цитаты">
              <a:extLst>
                <a:ext uri="{FF2B5EF4-FFF2-40B4-BE49-F238E27FC236}">
                  <a16:creationId xmlns:a16="http://schemas.microsoft.com/office/drawing/2014/main" id="{0AE499CE-8F2E-405D-B7D0-BC0715D71F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94"/>
            <a:stretch/>
          </p:blipFill>
          <p:spPr bwMode="auto">
            <a:xfrm>
              <a:off x="0" y="0"/>
              <a:ext cx="295231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И. Грекова – биография, книги, отзывы, цитаты">
              <a:extLst>
                <a:ext uri="{FF2B5EF4-FFF2-40B4-BE49-F238E27FC236}">
                  <a16:creationId xmlns:a16="http://schemas.microsoft.com/office/drawing/2014/main" id="{08B2DBD6-EFB5-4869-8D3D-812BBC86B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84" y="-1"/>
              <a:ext cx="4881140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Пороги — И. Грекова">
              <a:extLst>
                <a:ext uri="{FF2B5EF4-FFF2-40B4-BE49-F238E27FC236}">
                  <a16:creationId xmlns:a16="http://schemas.microsoft.com/office/drawing/2014/main" id="{6BCF42E4-DE32-4140-917C-F783650754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71"/>
            <a:stretch/>
          </p:blipFill>
          <p:spPr bwMode="auto">
            <a:xfrm>
              <a:off x="7776823" y="-1"/>
              <a:ext cx="4538915" cy="6857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477291C-D45C-4800-A313-2B44BCC6FB73}"/>
              </a:ext>
            </a:extLst>
          </p:cNvPr>
          <p:cNvSpPr/>
          <p:nvPr/>
        </p:nvSpPr>
        <p:spPr>
          <a:xfrm>
            <a:off x="0" y="0"/>
            <a:ext cx="1231573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5D2442-F17E-4F2E-AF55-9B1847EAF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319" y="532015"/>
            <a:ext cx="8963891" cy="6151419"/>
          </a:xfrm>
        </p:spPr>
        <p:txBody>
          <a:bodyPr anchor="ctr">
            <a:no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-52"/>
              </a:rPr>
              <a:t>1960г.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Montserrat ExtraLight" panose="00000300000000000000" pitchFamily="2" charset="-52"/>
              </a:rPr>
              <a:t>— роман «Свежо предание»;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Montserrat ExtraLight" panose="00000300000000000000" pitchFamily="2" charset="-52"/>
              </a:rPr>
              <a:t>1960г. — рассказ «Хозяева жизни»;</a:t>
            </a:r>
            <a:endParaRPr lang="ru-RU" dirty="0">
              <a:solidFill>
                <a:schemeClr val="bg1">
                  <a:lumMod val="95000"/>
                </a:schemeClr>
              </a:solidFill>
              <a:latin typeface="Montserrat Light" panose="00000400000000000000" pitchFamily="2" charset="-52"/>
            </a:endParaRPr>
          </a:p>
          <a:p>
            <a:pPr marL="0" indent="0" algn="just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-52"/>
              </a:rPr>
              <a:t>1962г. — рассказ «‎За проходной»;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-52"/>
              </a:rPr>
              <a:t>1963г.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Montserrat ExtraLight" panose="00000300000000000000" pitchFamily="2" charset="-52"/>
              </a:rPr>
              <a:t>— рассказ «Л=Дамский мастер»;</a:t>
            </a:r>
            <a:endParaRPr lang="ru-RU" dirty="0">
              <a:solidFill>
                <a:schemeClr val="bg1">
                  <a:lumMod val="95000"/>
                </a:schemeClr>
              </a:solidFill>
              <a:latin typeface="Montserrat Light" panose="00000400000000000000" pitchFamily="2" charset="-52"/>
            </a:endParaRPr>
          </a:p>
          <a:p>
            <a:pPr marL="0" indent="0" algn="just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-52"/>
              </a:rPr>
              <a:t>1967г. — повесть «На испытаниях»;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-52"/>
              </a:rPr>
              <a:t>1970г. — повесть «Маленький Гарусов»;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-52"/>
              </a:rPr>
              <a:t>1976г. — повесть «Хозяйка гостиницы»;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-52"/>
              </a:rPr>
              <a:t>1978г.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Montserrat ExtraLight" panose="00000300000000000000" pitchFamily="2" charset="-52"/>
              </a:rPr>
              <a:t>—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-52"/>
              </a:rPr>
              <a:t> повесть «Кафедра»;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-52"/>
              </a:rPr>
              <a:t>1979г.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Montserrat ExtraLight" panose="00000300000000000000" pitchFamily="2" charset="-52"/>
              </a:rPr>
              <a:t>—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-52"/>
              </a:rPr>
              <a:t>повесть «Аня и Маня»;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-52"/>
              </a:rPr>
              <a:t>1986г.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Montserrat ExtraLight" panose="00000300000000000000" pitchFamily="2" charset="-52"/>
              </a:rPr>
              <a:t>— роман «Без улыбки»;</a:t>
            </a:r>
            <a:endParaRPr lang="ru-RU" dirty="0">
              <a:solidFill>
                <a:schemeClr val="bg1">
                  <a:lumMod val="95000"/>
                </a:schemeClr>
              </a:solidFill>
              <a:latin typeface="Montserrat Light" panose="00000400000000000000" pitchFamily="2" charset="-52"/>
            </a:endParaRPr>
          </a:p>
          <a:p>
            <a:pPr marL="0" indent="0" algn="just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-52"/>
              </a:rPr>
              <a:t>1987г.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Montserrat ExtraLight" panose="00000300000000000000" pitchFamily="2" charset="-52"/>
              </a:rPr>
              <a:t>— роман «Пороги». </a:t>
            </a:r>
            <a:endParaRPr lang="ru-RU" dirty="0">
              <a:solidFill>
                <a:schemeClr val="bg1">
                  <a:lumMod val="95000"/>
                </a:schemeClr>
              </a:solidFill>
              <a:latin typeface="Montserrat Light" panose="000004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003784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375</Words>
  <Application>Microsoft Office PowerPoint</Application>
  <PresentationFormat>Широкоэкранный</PresentationFormat>
  <Paragraphs>36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Montserrat ExtraLight</vt:lpstr>
      <vt:lpstr>Montserrat Light</vt:lpstr>
      <vt:lpstr>Тема Office</vt:lpstr>
      <vt:lpstr>И.Грекова — математик и писатель</vt:lpstr>
      <vt:lpstr>Елена Сергеевна Вентцель (1907-2002)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Есть люди, как планеты, светящие отраженным светом. И есть люди, как звезды, – у них собственный свет.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И.Грекова — математик и писатель</dc:title>
  <dc:creator>S L</dc:creator>
  <cp:lastModifiedBy>S L</cp:lastModifiedBy>
  <cp:revision>2</cp:revision>
  <dcterms:created xsi:type="dcterms:W3CDTF">2022-03-23T21:54:02Z</dcterms:created>
  <dcterms:modified xsi:type="dcterms:W3CDTF">2022-03-24T00:50:33Z</dcterms:modified>
</cp:coreProperties>
</file>